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341" r:id="rId6"/>
    <p:sldId id="342" r:id="rId7"/>
    <p:sldId id="293" r:id="rId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CC"/>
    <a:srgbClr val="17428C"/>
    <a:srgbClr val="3366CC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37" autoAdjust="0"/>
    <p:restoredTop sz="93800" autoAdjust="0"/>
  </p:normalViewPr>
  <p:slideViewPr>
    <p:cSldViewPr snapToGrid="0">
      <p:cViewPr varScale="1">
        <p:scale>
          <a:sx n="59" d="100"/>
          <a:sy n="59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DA4D8-4D78-44DD-A1FA-2CC80FF1E9A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CE7ADE9-BE74-42B2-8BA9-5C8A46EAD9E5}">
      <dgm:prSet phldrT="[Tekst]" custT="1"/>
      <dgm:spPr/>
      <dgm:t>
        <a:bodyPr/>
        <a:lstStyle/>
        <a:p>
          <a:r>
            <a:rPr lang="nl-NL" sz="2200" dirty="0"/>
            <a:t>Netto Promotor Score van 3 naar 34 </a:t>
          </a:r>
        </a:p>
      </dgm:t>
    </dgm:pt>
    <dgm:pt modelId="{F7408579-302E-43F6-92B4-36D9BA2E4381}" type="parTrans" cxnId="{25070132-EAFF-4FE4-B82D-D152C142FE62}">
      <dgm:prSet/>
      <dgm:spPr/>
      <dgm:t>
        <a:bodyPr/>
        <a:lstStyle/>
        <a:p>
          <a:endParaRPr lang="nl-NL"/>
        </a:p>
      </dgm:t>
    </dgm:pt>
    <dgm:pt modelId="{6B64B6FD-FF97-4571-9364-168445D6A850}" type="sibTrans" cxnId="{25070132-EAFF-4FE4-B82D-D152C142FE62}">
      <dgm:prSet/>
      <dgm:spPr/>
      <dgm:t>
        <a:bodyPr/>
        <a:lstStyle/>
        <a:p>
          <a:endParaRPr lang="nl-NL"/>
        </a:p>
      </dgm:t>
    </dgm:pt>
    <dgm:pt modelId="{0215D33A-45D8-412C-9965-DDCF24B7F565}">
      <dgm:prSet phldrT="[Tekst]" custT="1"/>
      <dgm:spPr/>
      <dgm:t>
        <a:bodyPr/>
        <a:lstStyle/>
        <a:p>
          <a:r>
            <a:rPr lang="nl-NL" sz="2200" dirty="0"/>
            <a:t>Patiënttevredenheid van 7.0 naar 7.9</a:t>
          </a:r>
        </a:p>
      </dgm:t>
    </dgm:pt>
    <dgm:pt modelId="{5520E4FC-F69C-47C5-BEE4-5C05AB157D52}" type="parTrans" cxnId="{3EF1A6AE-733D-42C7-9267-6AD53BFBE100}">
      <dgm:prSet/>
      <dgm:spPr/>
      <dgm:t>
        <a:bodyPr/>
        <a:lstStyle/>
        <a:p>
          <a:endParaRPr lang="nl-NL"/>
        </a:p>
      </dgm:t>
    </dgm:pt>
    <dgm:pt modelId="{2373CA02-1036-48DC-AA38-394156AD94E4}" type="sibTrans" cxnId="{3EF1A6AE-733D-42C7-9267-6AD53BFBE100}">
      <dgm:prSet/>
      <dgm:spPr/>
      <dgm:t>
        <a:bodyPr/>
        <a:lstStyle/>
        <a:p>
          <a:endParaRPr lang="nl-NL"/>
        </a:p>
      </dgm:t>
    </dgm:pt>
    <dgm:pt modelId="{4400CD9B-D24A-4F9C-9BBB-1733B1659431}" type="pres">
      <dgm:prSet presAssocID="{D45DA4D8-4D78-44DD-A1FA-2CC80FF1E9AB}" presName="arrowDiagram" presStyleCnt="0">
        <dgm:presLayoutVars>
          <dgm:chMax val="5"/>
          <dgm:dir/>
          <dgm:resizeHandles val="exact"/>
        </dgm:presLayoutVars>
      </dgm:prSet>
      <dgm:spPr/>
    </dgm:pt>
    <dgm:pt modelId="{97D57D44-A244-4A96-8831-ED1EA8E9A6D6}" type="pres">
      <dgm:prSet presAssocID="{D45DA4D8-4D78-44DD-A1FA-2CC80FF1E9AB}" presName="arrow" presStyleLbl="bgShp" presStyleIdx="0" presStyleCnt="1" custLinFactNeighborX="-33807"/>
      <dgm:spPr/>
    </dgm:pt>
    <dgm:pt modelId="{044BD868-6275-4EC9-93E9-C26E97730871}" type="pres">
      <dgm:prSet presAssocID="{D45DA4D8-4D78-44DD-A1FA-2CC80FF1E9AB}" presName="arrowDiagram2" presStyleCnt="0"/>
      <dgm:spPr/>
    </dgm:pt>
    <dgm:pt modelId="{9987B92B-8ED3-44AF-8ABA-D16190A42E62}" type="pres">
      <dgm:prSet presAssocID="{4CE7ADE9-BE74-42B2-8BA9-5C8A46EAD9E5}" presName="bullet2a" presStyleLbl="node1" presStyleIdx="0" presStyleCnt="2" custScaleX="169354" custScaleY="167164" custLinFactX="-403210" custLinFactNeighborX="-500000" custLinFactNeighborY="-17753"/>
      <dgm:spPr/>
    </dgm:pt>
    <dgm:pt modelId="{05BD04A7-0C94-4056-9661-96A7A41131DC}" type="pres">
      <dgm:prSet presAssocID="{4CE7ADE9-BE74-42B2-8BA9-5C8A46EAD9E5}" presName="textBox2a" presStyleLbl="revTx" presStyleIdx="0" presStyleCnt="2" custScaleX="213693" custScaleY="46360" custLinFactNeighborX="-33457" custLinFactNeighborY="-1331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4299D2-CB43-49B8-84C1-04E96BE0906D}" type="pres">
      <dgm:prSet presAssocID="{0215D33A-45D8-412C-9965-DDCF24B7F565}" presName="bullet2b" presStyleLbl="node1" presStyleIdx="1" presStyleCnt="2" custLinFactX="-79899" custLinFactNeighborX="-100000" custLinFactNeighborY="-94867"/>
      <dgm:spPr/>
    </dgm:pt>
    <dgm:pt modelId="{630E62A3-CA5E-4658-8244-AB38131EE62B}" type="pres">
      <dgm:prSet presAssocID="{0215D33A-45D8-412C-9965-DDCF24B7F565}" presName="textBox2b" presStyleLbl="revTx" presStyleIdx="1" presStyleCnt="2" custScaleX="200833" custScaleY="30790" custLinFactNeighborX="30687" custLinFactNeighborY="-3857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5070132-EAFF-4FE4-B82D-D152C142FE62}" srcId="{D45DA4D8-4D78-44DD-A1FA-2CC80FF1E9AB}" destId="{4CE7ADE9-BE74-42B2-8BA9-5C8A46EAD9E5}" srcOrd="0" destOrd="0" parTransId="{F7408579-302E-43F6-92B4-36D9BA2E4381}" sibTransId="{6B64B6FD-FF97-4571-9364-168445D6A850}"/>
    <dgm:cxn modelId="{D0E6B42B-D54B-4D71-87B2-ADB9729DE673}" type="presOf" srcId="{0215D33A-45D8-412C-9965-DDCF24B7F565}" destId="{630E62A3-CA5E-4658-8244-AB38131EE62B}" srcOrd="0" destOrd="0" presId="urn:microsoft.com/office/officeart/2005/8/layout/arrow2"/>
    <dgm:cxn modelId="{3EF1A6AE-733D-42C7-9267-6AD53BFBE100}" srcId="{D45DA4D8-4D78-44DD-A1FA-2CC80FF1E9AB}" destId="{0215D33A-45D8-412C-9965-DDCF24B7F565}" srcOrd="1" destOrd="0" parTransId="{5520E4FC-F69C-47C5-BEE4-5C05AB157D52}" sibTransId="{2373CA02-1036-48DC-AA38-394156AD94E4}"/>
    <dgm:cxn modelId="{46EB1F58-F4BE-4987-B47C-F72548D0F0D6}" type="presOf" srcId="{D45DA4D8-4D78-44DD-A1FA-2CC80FF1E9AB}" destId="{4400CD9B-D24A-4F9C-9BBB-1733B1659431}" srcOrd="0" destOrd="0" presId="urn:microsoft.com/office/officeart/2005/8/layout/arrow2"/>
    <dgm:cxn modelId="{0039D616-928A-4D5A-9E9D-634E457EFE4F}" type="presOf" srcId="{4CE7ADE9-BE74-42B2-8BA9-5C8A46EAD9E5}" destId="{05BD04A7-0C94-4056-9661-96A7A41131DC}" srcOrd="0" destOrd="0" presId="urn:microsoft.com/office/officeart/2005/8/layout/arrow2"/>
    <dgm:cxn modelId="{D1C63EC0-E2D6-4CB4-BD61-4FFB68D88F4F}" type="presParOf" srcId="{4400CD9B-D24A-4F9C-9BBB-1733B1659431}" destId="{97D57D44-A244-4A96-8831-ED1EA8E9A6D6}" srcOrd="0" destOrd="0" presId="urn:microsoft.com/office/officeart/2005/8/layout/arrow2"/>
    <dgm:cxn modelId="{F28A3D0D-5F93-4A13-B2EC-43D8C66E4C7B}" type="presParOf" srcId="{4400CD9B-D24A-4F9C-9BBB-1733B1659431}" destId="{044BD868-6275-4EC9-93E9-C26E97730871}" srcOrd="1" destOrd="0" presId="urn:microsoft.com/office/officeart/2005/8/layout/arrow2"/>
    <dgm:cxn modelId="{A4FAE0B6-E3AF-4CBD-BE02-A457CE9BE867}" type="presParOf" srcId="{044BD868-6275-4EC9-93E9-C26E97730871}" destId="{9987B92B-8ED3-44AF-8ABA-D16190A42E62}" srcOrd="0" destOrd="0" presId="urn:microsoft.com/office/officeart/2005/8/layout/arrow2"/>
    <dgm:cxn modelId="{2CD92F71-B11E-416C-99F0-D49303B40099}" type="presParOf" srcId="{044BD868-6275-4EC9-93E9-C26E97730871}" destId="{05BD04A7-0C94-4056-9661-96A7A41131DC}" srcOrd="1" destOrd="0" presId="urn:microsoft.com/office/officeart/2005/8/layout/arrow2"/>
    <dgm:cxn modelId="{DC09AD5D-79DE-4B21-8A51-5B53CEDE4071}" type="presParOf" srcId="{044BD868-6275-4EC9-93E9-C26E97730871}" destId="{374299D2-CB43-49B8-84C1-04E96BE0906D}" srcOrd="2" destOrd="0" presId="urn:microsoft.com/office/officeart/2005/8/layout/arrow2"/>
    <dgm:cxn modelId="{99FDC671-EC5C-45BD-A093-B0C7FA62F9CC}" type="presParOf" srcId="{044BD868-6275-4EC9-93E9-C26E97730871}" destId="{630E62A3-CA5E-4658-8244-AB38131EE62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57D44-A244-4A96-8831-ED1EA8E9A6D6}">
      <dsp:nvSpPr>
        <dsp:cNvPr id="0" name=""/>
        <dsp:cNvSpPr/>
      </dsp:nvSpPr>
      <dsp:spPr>
        <a:xfrm>
          <a:off x="140447" y="0"/>
          <a:ext cx="4021739" cy="25135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7B92B-8ED3-44AF-8ABA-D16190A42E62}">
      <dsp:nvSpPr>
        <dsp:cNvPr id="0" name=""/>
        <dsp:cNvSpPr/>
      </dsp:nvSpPr>
      <dsp:spPr>
        <a:xfrm>
          <a:off x="1114952" y="1297645"/>
          <a:ext cx="238384" cy="235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D04A7-0C94-4056-9661-96A7A41131DC}">
      <dsp:nvSpPr>
        <dsp:cNvPr id="0" name=""/>
        <dsp:cNvSpPr/>
      </dsp:nvSpPr>
      <dsp:spPr>
        <a:xfrm>
          <a:off x="1325185" y="1585256"/>
          <a:ext cx="2793106" cy="49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8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Netto Promotor Score van 3 naar 34 </a:t>
          </a:r>
        </a:p>
      </dsp:txBody>
      <dsp:txXfrm>
        <a:off x="1325185" y="1585256"/>
        <a:ext cx="2793106" cy="497582"/>
      </dsp:txXfrm>
    </dsp:sp>
    <dsp:sp modelId="{374299D2-CB43-49B8-84C1-04E96BE0906D}">
      <dsp:nvSpPr>
        <dsp:cNvPr id="0" name=""/>
        <dsp:cNvSpPr/>
      </dsp:nvSpPr>
      <dsp:spPr>
        <a:xfrm>
          <a:off x="3298037" y="500022"/>
          <a:ext cx="241304" cy="2413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E62A3-CA5E-4658-8244-AB38131EE62B}">
      <dsp:nvSpPr>
        <dsp:cNvPr id="0" name=""/>
        <dsp:cNvSpPr/>
      </dsp:nvSpPr>
      <dsp:spPr>
        <a:xfrm>
          <a:off x="3594916" y="783531"/>
          <a:ext cx="2625018" cy="51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62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/>
            <a:t>Patiënttevredenheid van 7.0 naar 7.9</a:t>
          </a:r>
        </a:p>
      </dsp:txBody>
      <dsp:txXfrm>
        <a:off x="3594916" y="783531"/>
        <a:ext cx="2625018" cy="51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7E4CC-506D-4BD0-A842-D616239EEBD5}" type="datetimeFigureOut">
              <a:rPr lang="nl-NL" smtClean="0"/>
              <a:t>31-10-2021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6168-A8A7-4EED-80DE-153907AAF0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116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6168-A8A7-4EED-80DE-153907AAF0AB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463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27009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7451159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7451159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2" name="Tijdelijke aanduiding voor afbeelding 9"/>
          <p:cNvSpPr>
            <a:spLocks noGrp="1"/>
          </p:cNvSpPr>
          <p:nvPr>
            <p:ph type="pic" sz="quarter" idx="13"/>
          </p:nvPr>
        </p:nvSpPr>
        <p:spPr bwMode="gray">
          <a:xfrm>
            <a:off x="8297867" y="362309"/>
            <a:ext cx="3441400" cy="517489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5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588" y="1382096"/>
            <a:ext cx="5831192" cy="415350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430781" y="1323975"/>
            <a:ext cx="3554549" cy="4211625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199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430781" y="352800"/>
            <a:ext cx="11340000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0781" y="4888800"/>
            <a:ext cx="11340000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03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3 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2696399" y="352800"/>
            <a:ext cx="9074381" cy="45360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696399" y="4888800"/>
            <a:ext cx="9074382" cy="648000"/>
          </a:xfrm>
          <a:solidFill>
            <a:schemeClr val="accent3">
              <a:alpha val="50000"/>
            </a:schemeClr>
          </a:solidFill>
        </p:spPr>
        <p:txBody>
          <a:bodyPr lIns="162000" anchor="ctr" anchorCtr="0"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Bijschrift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 bwMode="gray"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 bwMode="gray"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97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gen 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 bwMode="gray">
          <a:xfrm>
            <a:off x="2696400" y="352800"/>
            <a:ext cx="9074381" cy="5184400"/>
          </a:xfr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 bwMode="gray">
          <a:xfrm>
            <a:off x="430779" y="352800"/>
            <a:ext cx="1944000" cy="2916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6"/>
          </p:nvPr>
        </p:nvSpPr>
        <p:spPr bwMode="gray">
          <a:xfrm>
            <a:off x="430213" y="3589338"/>
            <a:ext cx="1941512" cy="1947862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22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74317" y="1582690"/>
            <a:ext cx="4896461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6" name="Rechthoek 5"/>
          <p:cNvSpPr/>
          <p:nvPr userDrawn="1"/>
        </p:nvSpPr>
        <p:spPr bwMode="white">
          <a:xfrm>
            <a:off x="0" y="0"/>
            <a:ext cx="6590945" cy="616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2" y="352426"/>
            <a:ext cx="5837237" cy="32576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17"/>
          <p:cNvSpPr>
            <a:spLocks noGrp="1"/>
          </p:cNvSpPr>
          <p:nvPr>
            <p:ph type="pic" sz="quarter" idx="15"/>
          </p:nvPr>
        </p:nvSpPr>
        <p:spPr bwMode="gray">
          <a:xfrm>
            <a:off x="430212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afbeelding 17"/>
          <p:cNvSpPr>
            <a:spLocks noGrp="1"/>
          </p:cNvSpPr>
          <p:nvPr>
            <p:ph type="pic" sz="quarter" idx="16"/>
          </p:nvPr>
        </p:nvSpPr>
        <p:spPr bwMode="gray">
          <a:xfrm>
            <a:off x="2457831" y="3753054"/>
            <a:ext cx="1782000" cy="1782000"/>
          </a:xfrm>
          <a:prstGeom prst="ellipse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3" name="Tijdelijke aanduiding voor afbeelding 17"/>
          <p:cNvSpPr>
            <a:spLocks noGrp="1"/>
          </p:cNvSpPr>
          <p:nvPr>
            <p:ph type="pic" sz="quarter" idx="17"/>
          </p:nvPr>
        </p:nvSpPr>
        <p:spPr bwMode="gray">
          <a:xfrm>
            <a:off x="4485449" y="3753054"/>
            <a:ext cx="1782000" cy="1782000"/>
          </a:xfrm>
          <a:solidFill>
            <a:schemeClr val="accent3"/>
          </a:solidFill>
        </p:spPr>
        <p:txBody>
          <a:bodyPr>
            <a:norm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5" name="Tijdelijke aanduiding voor voettekst 4"/>
          <p:cNvSpPr>
            <a:spLocks noGrp="1"/>
          </p:cNvSpPr>
          <p:nvPr>
            <p:ph type="ftr" sz="quarter" idx="18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2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414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337963" y="1005912"/>
            <a:ext cx="474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500" b="1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afsluiting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47713" y="1235246"/>
            <a:ext cx="11023066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dank voor je aandacht</a:t>
            </a: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12" name="Santeon logo" hidden="1"/>
          <p:cNvGrpSpPr>
            <a:grpSpLocks noChangeAspect="1"/>
          </p:cNvGrpSpPr>
          <p:nvPr userDrawn="1"/>
        </p:nvGrpSpPr>
        <p:grpSpPr bwMode="auto">
          <a:xfrm>
            <a:off x="336547" y="5827113"/>
            <a:ext cx="972000" cy="480282"/>
            <a:chOff x="227" y="3634"/>
            <a:chExt cx="680" cy="33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27" y="3634"/>
              <a:ext cx="6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Oval 5"/>
            <p:cNvSpPr>
              <a:spLocks noChangeArrowheads="1"/>
            </p:cNvSpPr>
            <p:nvPr userDrawn="1"/>
          </p:nvSpPr>
          <p:spPr bwMode="auto">
            <a:xfrm>
              <a:off x="237" y="3634"/>
              <a:ext cx="670" cy="3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501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5 w 81"/>
                <a:gd name="T5" fmla="*/ 50 h 103"/>
                <a:gd name="T6" fmla="*/ 60 w 81"/>
                <a:gd name="T7" fmla="*/ 28 h 103"/>
                <a:gd name="T8" fmla="*/ 47 w 81"/>
                <a:gd name="T9" fmla="*/ 13 h 103"/>
                <a:gd name="T10" fmla="*/ 24 w 81"/>
                <a:gd name="T11" fmla="*/ 51 h 103"/>
                <a:gd name="T12" fmla="*/ 49 w 81"/>
                <a:gd name="T13" fmla="*/ 89 h 103"/>
                <a:gd name="T14" fmla="*/ 69 w 81"/>
                <a:gd name="T15" fmla="*/ 85 h 103"/>
                <a:gd name="T16" fmla="*/ 72 w 81"/>
                <a:gd name="T17" fmla="*/ 84 h 103"/>
                <a:gd name="T18" fmla="*/ 78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2" y="51"/>
                    <a:pt x="35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7" y="13"/>
                  </a:cubicBezTo>
                  <a:cubicBezTo>
                    <a:pt x="38" y="13"/>
                    <a:pt x="24" y="23"/>
                    <a:pt x="24" y="51"/>
                  </a:cubicBezTo>
                  <a:cubicBezTo>
                    <a:pt x="24" y="80"/>
                    <a:pt x="40" y="89"/>
                    <a:pt x="49" y="89"/>
                  </a:cubicBezTo>
                  <a:cubicBezTo>
                    <a:pt x="59" y="89"/>
                    <a:pt x="63" y="87"/>
                    <a:pt x="69" y="85"/>
                  </a:cubicBezTo>
                  <a:cubicBezTo>
                    <a:pt x="70" y="84"/>
                    <a:pt x="71" y="84"/>
                    <a:pt x="72" y="84"/>
                  </a:cubicBezTo>
                  <a:cubicBezTo>
                    <a:pt x="75" y="84"/>
                    <a:pt x="77" y="85"/>
                    <a:pt x="78" y="88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5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530" y="3714"/>
              <a:ext cx="25" cy="31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8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8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3"/>
                    <a:pt x="33" y="51"/>
                    <a:pt x="36" y="50"/>
                  </a:cubicBezTo>
                  <a:cubicBezTo>
                    <a:pt x="49" y="49"/>
                    <a:pt x="60" y="43"/>
                    <a:pt x="60" y="28"/>
                  </a:cubicBezTo>
                  <a:cubicBezTo>
                    <a:pt x="60" y="22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8"/>
                  </a:cubicBezTo>
                  <a:cubicBezTo>
                    <a:pt x="81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6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560" y="3714"/>
              <a:ext cx="26" cy="31"/>
            </a:xfrm>
            <a:custGeom>
              <a:avLst/>
              <a:gdLst>
                <a:gd name="T0" fmla="*/ 74 w 85"/>
                <a:gd name="T1" fmla="*/ 103 h 103"/>
                <a:gd name="T2" fmla="*/ 62 w 85"/>
                <a:gd name="T3" fmla="*/ 91 h 103"/>
                <a:gd name="T4" fmla="*/ 62 w 85"/>
                <a:gd name="T5" fmla="*/ 48 h 103"/>
                <a:gd name="T6" fmla="*/ 43 w 85"/>
                <a:gd name="T7" fmla="*/ 13 h 103"/>
                <a:gd name="T8" fmla="*/ 24 w 85"/>
                <a:gd name="T9" fmla="*/ 48 h 103"/>
                <a:gd name="T10" fmla="*/ 24 w 85"/>
                <a:gd name="T11" fmla="*/ 91 h 103"/>
                <a:gd name="T12" fmla="*/ 12 w 85"/>
                <a:gd name="T13" fmla="*/ 103 h 103"/>
                <a:gd name="T14" fmla="*/ 0 w 85"/>
                <a:gd name="T15" fmla="*/ 91 h 103"/>
                <a:gd name="T16" fmla="*/ 0 w 85"/>
                <a:gd name="T17" fmla="*/ 41 h 103"/>
                <a:gd name="T18" fmla="*/ 43 w 85"/>
                <a:gd name="T19" fmla="*/ 0 h 103"/>
                <a:gd name="T20" fmla="*/ 85 w 85"/>
                <a:gd name="T21" fmla="*/ 41 h 103"/>
                <a:gd name="T22" fmla="*/ 85 w 85"/>
                <a:gd name="T23" fmla="*/ 91 h 103"/>
                <a:gd name="T24" fmla="*/ 74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3"/>
                    <a:pt x="62" y="13"/>
                    <a:pt x="43" y="13"/>
                  </a:cubicBezTo>
                  <a:cubicBezTo>
                    <a:pt x="23" y="13"/>
                    <a:pt x="24" y="33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5" y="103"/>
                    <a:pt x="0" y="97"/>
                    <a:pt x="0" y="9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5" y="0"/>
                    <a:pt x="43" y="0"/>
                  </a:cubicBezTo>
                  <a:cubicBezTo>
                    <a:pt x="70" y="0"/>
                    <a:pt x="85" y="19"/>
                    <a:pt x="85" y="4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00" y="3865"/>
              <a:ext cx="29" cy="31"/>
            </a:xfrm>
            <a:custGeom>
              <a:avLst/>
              <a:gdLst>
                <a:gd name="T0" fmla="*/ 82 w 92"/>
                <a:gd name="T1" fmla="*/ 101 h 101"/>
                <a:gd name="T2" fmla="*/ 14 w 92"/>
                <a:gd name="T3" fmla="*/ 101 h 101"/>
                <a:gd name="T4" fmla="*/ 6 w 92"/>
                <a:gd name="T5" fmla="*/ 83 h 101"/>
                <a:gd name="T6" fmla="*/ 61 w 92"/>
                <a:gd name="T7" fmla="*/ 14 h 101"/>
                <a:gd name="T8" fmla="*/ 13 w 92"/>
                <a:gd name="T9" fmla="*/ 15 h 101"/>
                <a:gd name="T10" fmla="*/ 13 w 92"/>
                <a:gd name="T11" fmla="*/ 0 h 101"/>
                <a:gd name="T12" fmla="*/ 78 w 92"/>
                <a:gd name="T13" fmla="*/ 0 h 101"/>
                <a:gd name="T14" fmla="*/ 86 w 92"/>
                <a:gd name="T15" fmla="*/ 18 h 101"/>
                <a:gd name="T16" fmla="*/ 30 w 92"/>
                <a:gd name="T17" fmla="*/ 87 h 101"/>
                <a:gd name="T18" fmla="*/ 81 w 92"/>
                <a:gd name="T19" fmla="*/ 86 h 101"/>
                <a:gd name="T20" fmla="*/ 89 w 92"/>
                <a:gd name="T21" fmla="*/ 94 h 101"/>
                <a:gd name="T22" fmla="*/ 82 w 92"/>
                <a:gd name="T2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01">
                  <a:moveTo>
                    <a:pt x="82" y="101"/>
                  </a:moveTo>
                  <a:cubicBezTo>
                    <a:pt x="14" y="101"/>
                    <a:pt x="14" y="101"/>
                    <a:pt x="14" y="101"/>
                  </a:cubicBezTo>
                  <a:cubicBezTo>
                    <a:pt x="6" y="101"/>
                    <a:pt x="0" y="91"/>
                    <a:pt x="6" y="83"/>
                  </a:cubicBezTo>
                  <a:cubicBezTo>
                    <a:pt x="22" y="60"/>
                    <a:pt x="44" y="37"/>
                    <a:pt x="61" y="14"/>
                  </a:cubicBezTo>
                  <a:cubicBezTo>
                    <a:pt x="46" y="14"/>
                    <a:pt x="28" y="14"/>
                    <a:pt x="13" y="15"/>
                  </a:cubicBezTo>
                  <a:cubicBezTo>
                    <a:pt x="4" y="15"/>
                    <a:pt x="3" y="1"/>
                    <a:pt x="13" y="0"/>
                  </a:cubicBezTo>
                  <a:cubicBezTo>
                    <a:pt x="32" y="0"/>
                    <a:pt x="60" y="0"/>
                    <a:pt x="78" y="0"/>
                  </a:cubicBezTo>
                  <a:cubicBezTo>
                    <a:pt x="87" y="1"/>
                    <a:pt x="92" y="9"/>
                    <a:pt x="86" y="18"/>
                  </a:cubicBezTo>
                  <a:cubicBezTo>
                    <a:pt x="69" y="41"/>
                    <a:pt x="48" y="63"/>
                    <a:pt x="30" y="87"/>
                  </a:cubicBezTo>
                  <a:cubicBezTo>
                    <a:pt x="48" y="87"/>
                    <a:pt x="66" y="87"/>
                    <a:pt x="81" y="86"/>
                  </a:cubicBezTo>
                  <a:cubicBezTo>
                    <a:pt x="86" y="86"/>
                    <a:pt x="89" y="90"/>
                    <a:pt x="89" y="94"/>
                  </a:cubicBezTo>
                  <a:cubicBezTo>
                    <a:pt x="89" y="97"/>
                    <a:pt x="86" y="101"/>
                    <a:pt x="82" y="10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0"/>
            <p:cNvSpPr>
              <a:spLocks noEditPoints="1"/>
            </p:cNvSpPr>
            <p:nvPr userDrawn="1"/>
          </p:nvSpPr>
          <p:spPr bwMode="auto">
            <a:xfrm>
              <a:off x="533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8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50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50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579" y="3848"/>
              <a:ext cx="29" cy="49"/>
            </a:xfrm>
            <a:custGeom>
              <a:avLst/>
              <a:gdLst>
                <a:gd name="T0" fmla="*/ 12 w 94"/>
                <a:gd name="T1" fmla="*/ 161 h 161"/>
                <a:gd name="T2" fmla="*/ 0 w 94"/>
                <a:gd name="T3" fmla="*/ 149 h 161"/>
                <a:gd name="T4" fmla="*/ 0 w 94"/>
                <a:gd name="T5" fmla="*/ 12 h 161"/>
                <a:gd name="T6" fmla="*/ 12 w 94"/>
                <a:gd name="T7" fmla="*/ 0 h 161"/>
                <a:gd name="T8" fmla="*/ 23 w 94"/>
                <a:gd name="T9" fmla="*/ 12 h 161"/>
                <a:gd name="T10" fmla="*/ 23 w 94"/>
                <a:gd name="T11" fmla="*/ 149 h 161"/>
                <a:gd name="T12" fmla="*/ 12 w 94"/>
                <a:gd name="T13" fmla="*/ 161 h 161"/>
                <a:gd name="T14" fmla="*/ 83 w 94"/>
                <a:gd name="T15" fmla="*/ 161 h 161"/>
                <a:gd name="T16" fmla="*/ 26 w 94"/>
                <a:gd name="T17" fmla="*/ 104 h 161"/>
                <a:gd name="T18" fmla="*/ 87 w 94"/>
                <a:gd name="T19" fmla="*/ 58 h 161"/>
                <a:gd name="T20" fmla="*/ 94 w 94"/>
                <a:gd name="T21" fmla="*/ 65 h 161"/>
                <a:gd name="T22" fmla="*/ 89 w 94"/>
                <a:gd name="T23" fmla="*/ 72 h 161"/>
                <a:gd name="T24" fmla="*/ 47 w 94"/>
                <a:gd name="T25" fmla="*/ 100 h 161"/>
                <a:gd name="T26" fmla="*/ 87 w 94"/>
                <a:gd name="T27" fmla="*/ 138 h 161"/>
                <a:gd name="T28" fmla="*/ 94 w 94"/>
                <a:gd name="T29" fmla="*/ 149 h 161"/>
                <a:gd name="T30" fmla="*/ 83 w 94"/>
                <a:gd name="T3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161">
                  <a:moveTo>
                    <a:pt x="12" y="161"/>
                  </a:move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3" y="6"/>
                    <a:pt x="23" y="12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55"/>
                    <a:pt x="18" y="161"/>
                    <a:pt x="12" y="161"/>
                  </a:cubicBezTo>
                  <a:close/>
                  <a:moveTo>
                    <a:pt x="83" y="161"/>
                  </a:moveTo>
                  <a:cubicBezTo>
                    <a:pt x="68" y="161"/>
                    <a:pt x="26" y="126"/>
                    <a:pt x="26" y="104"/>
                  </a:cubicBezTo>
                  <a:cubicBezTo>
                    <a:pt x="26" y="85"/>
                    <a:pt x="76" y="58"/>
                    <a:pt x="87" y="58"/>
                  </a:cubicBezTo>
                  <a:cubicBezTo>
                    <a:pt x="90" y="58"/>
                    <a:pt x="94" y="61"/>
                    <a:pt x="94" y="65"/>
                  </a:cubicBezTo>
                  <a:cubicBezTo>
                    <a:pt x="94" y="69"/>
                    <a:pt x="91" y="71"/>
                    <a:pt x="89" y="72"/>
                  </a:cubicBezTo>
                  <a:cubicBezTo>
                    <a:pt x="72" y="77"/>
                    <a:pt x="47" y="92"/>
                    <a:pt x="47" y="100"/>
                  </a:cubicBezTo>
                  <a:cubicBezTo>
                    <a:pt x="47" y="109"/>
                    <a:pt x="70" y="130"/>
                    <a:pt x="87" y="138"/>
                  </a:cubicBezTo>
                  <a:cubicBezTo>
                    <a:pt x="91" y="140"/>
                    <a:pt x="94" y="144"/>
                    <a:pt x="94" y="149"/>
                  </a:cubicBezTo>
                  <a:cubicBezTo>
                    <a:pt x="94" y="155"/>
                    <a:pt x="89" y="161"/>
                    <a:pt x="8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612" y="3865"/>
              <a:ext cx="25" cy="32"/>
            </a:xfrm>
            <a:custGeom>
              <a:avLst/>
              <a:gdLst>
                <a:gd name="T0" fmla="*/ 36 w 81"/>
                <a:gd name="T1" fmla="*/ 61 h 103"/>
                <a:gd name="T2" fmla="*/ 30 w 81"/>
                <a:gd name="T3" fmla="*/ 56 h 103"/>
                <a:gd name="T4" fmla="*/ 36 w 81"/>
                <a:gd name="T5" fmla="*/ 50 h 103"/>
                <a:gd name="T6" fmla="*/ 60 w 81"/>
                <a:gd name="T7" fmla="*/ 27 h 103"/>
                <a:gd name="T8" fmla="*/ 48 w 81"/>
                <a:gd name="T9" fmla="*/ 13 h 103"/>
                <a:gd name="T10" fmla="*/ 25 w 81"/>
                <a:gd name="T11" fmla="*/ 51 h 103"/>
                <a:gd name="T12" fmla="*/ 49 w 81"/>
                <a:gd name="T13" fmla="*/ 89 h 103"/>
                <a:gd name="T14" fmla="*/ 70 w 81"/>
                <a:gd name="T15" fmla="*/ 85 h 103"/>
                <a:gd name="T16" fmla="*/ 73 w 81"/>
                <a:gd name="T17" fmla="*/ 84 h 103"/>
                <a:gd name="T18" fmla="*/ 79 w 81"/>
                <a:gd name="T19" fmla="*/ 87 h 103"/>
                <a:gd name="T20" fmla="*/ 76 w 81"/>
                <a:gd name="T21" fmla="*/ 97 h 103"/>
                <a:gd name="T22" fmla="*/ 45 w 81"/>
                <a:gd name="T23" fmla="*/ 103 h 103"/>
                <a:gd name="T24" fmla="*/ 0 w 81"/>
                <a:gd name="T25" fmla="*/ 51 h 103"/>
                <a:gd name="T26" fmla="*/ 49 w 81"/>
                <a:gd name="T27" fmla="*/ 0 h 103"/>
                <a:gd name="T28" fmla="*/ 81 w 81"/>
                <a:gd name="T29" fmla="*/ 29 h 103"/>
                <a:gd name="T30" fmla="*/ 36 w 81"/>
                <a:gd name="T31" fmla="*/ 6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103">
                  <a:moveTo>
                    <a:pt x="36" y="61"/>
                  </a:moveTo>
                  <a:cubicBezTo>
                    <a:pt x="33" y="61"/>
                    <a:pt x="30" y="58"/>
                    <a:pt x="30" y="56"/>
                  </a:cubicBezTo>
                  <a:cubicBezTo>
                    <a:pt x="30" y="52"/>
                    <a:pt x="33" y="50"/>
                    <a:pt x="36" y="50"/>
                  </a:cubicBezTo>
                  <a:cubicBezTo>
                    <a:pt x="49" y="49"/>
                    <a:pt x="60" y="43"/>
                    <a:pt x="60" y="27"/>
                  </a:cubicBezTo>
                  <a:cubicBezTo>
                    <a:pt x="60" y="21"/>
                    <a:pt x="58" y="13"/>
                    <a:pt x="48" y="13"/>
                  </a:cubicBezTo>
                  <a:cubicBezTo>
                    <a:pt x="38" y="13"/>
                    <a:pt x="25" y="23"/>
                    <a:pt x="25" y="51"/>
                  </a:cubicBezTo>
                  <a:cubicBezTo>
                    <a:pt x="25" y="80"/>
                    <a:pt x="40" y="89"/>
                    <a:pt x="49" y="89"/>
                  </a:cubicBezTo>
                  <a:cubicBezTo>
                    <a:pt x="59" y="89"/>
                    <a:pt x="63" y="87"/>
                    <a:pt x="70" y="85"/>
                  </a:cubicBezTo>
                  <a:cubicBezTo>
                    <a:pt x="71" y="84"/>
                    <a:pt x="72" y="84"/>
                    <a:pt x="73" y="84"/>
                  </a:cubicBezTo>
                  <a:cubicBezTo>
                    <a:pt x="75" y="84"/>
                    <a:pt x="78" y="85"/>
                    <a:pt x="79" y="87"/>
                  </a:cubicBezTo>
                  <a:cubicBezTo>
                    <a:pt x="80" y="91"/>
                    <a:pt x="79" y="95"/>
                    <a:pt x="76" y="97"/>
                  </a:cubicBezTo>
                  <a:cubicBezTo>
                    <a:pt x="68" y="101"/>
                    <a:pt x="56" y="103"/>
                    <a:pt x="45" y="103"/>
                  </a:cubicBezTo>
                  <a:cubicBezTo>
                    <a:pt x="19" y="103"/>
                    <a:pt x="0" y="85"/>
                    <a:pt x="0" y="51"/>
                  </a:cubicBezTo>
                  <a:cubicBezTo>
                    <a:pt x="0" y="16"/>
                    <a:pt x="26" y="0"/>
                    <a:pt x="49" y="0"/>
                  </a:cubicBezTo>
                  <a:cubicBezTo>
                    <a:pt x="72" y="0"/>
                    <a:pt x="81" y="15"/>
                    <a:pt x="81" y="29"/>
                  </a:cubicBezTo>
                  <a:cubicBezTo>
                    <a:pt x="81" y="52"/>
                    <a:pt x="58" y="61"/>
                    <a:pt x="36" y="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642" y="3865"/>
              <a:ext cx="27" cy="32"/>
            </a:xfrm>
            <a:custGeom>
              <a:avLst/>
              <a:gdLst>
                <a:gd name="T0" fmla="*/ 74 w 86"/>
                <a:gd name="T1" fmla="*/ 103 h 103"/>
                <a:gd name="T2" fmla="*/ 62 w 86"/>
                <a:gd name="T3" fmla="*/ 91 h 103"/>
                <a:gd name="T4" fmla="*/ 62 w 86"/>
                <a:gd name="T5" fmla="*/ 48 h 103"/>
                <a:gd name="T6" fmla="*/ 43 w 86"/>
                <a:gd name="T7" fmla="*/ 13 h 103"/>
                <a:gd name="T8" fmla="*/ 24 w 86"/>
                <a:gd name="T9" fmla="*/ 48 h 103"/>
                <a:gd name="T10" fmla="*/ 24 w 86"/>
                <a:gd name="T11" fmla="*/ 91 h 103"/>
                <a:gd name="T12" fmla="*/ 12 w 86"/>
                <a:gd name="T13" fmla="*/ 103 h 103"/>
                <a:gd name="T14" fmla="*/ 0 w 86"/>
                <a:gd name="T15" fmla="*/ 91 h 103"/>
                <a:gd name="T16" fmla="*/ 0 w 86"/>
                <a:gd name="T17" fmla="*/ 40 h 103"/>
                <a:gd name="T18" fmla="*/ 43 w 86"/>
                <a:gd name="T19" fmla="*/ 0 h 103"/>
                <a:gd name="T20" fmla="*/ 86 w 86"/>
                <a:gd name="T21" fmla="*/ 40 h 103"/>
                <a:gd name="T22" fmla="*/ 86 w 86"/>
                <a:gd name="T23" fmla="*/ 91 h 103"/>
                <a:gd name="T24" fmla="*/ 74 w 86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103">
                  <a:moveTo>
                    <a:pt x="74" y="103"/>
                  </a:moveTo>
                  <a:cubicBezTo>
                    <a:pt x="67" y="103"/>
                    <a:pt x="62" y="97"/>
                    <a:pt x="62" y="91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32"/>
                    <a:pt x="62" y="13"/>
                    <a:pt x="43" y="13"/>
                  </a:cubicBezTo>
                  <a:cubicBezTo>
                    <a:pt x="24" y="13"/>
                    <a:pt x="24" y="32"/>
                    <a:pt x="24" y="48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7"/>
                    <a:pt x="19" y="103"/>
                    <a:pt x="12" y="103"/>
                  </a:cubicBezTo>
                  <a:cubicBezTo>
                    <a:pt x="6" y="103"/>
                    <a:pt x="0" y="97"/>
                    <a:pt x="0" y="9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16" y="0"/>
                    <a:pt x="43" y="0"/>
                  </a:cubicBezTo>
                  <a:cubicBezTo>
                    <a:pt x="70" y="0"/>
                    <a:pt x="86" y="19"/>
                    <a:pt x="86" y="4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7"/>
                    <a:pt x="80" y="103"/>
                    <a:pt x="74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77" y="3848"/>
              <a:ext cx="26" cy="49"/>
            </a:xfrm>
            <a:custGeom>
              <a:avLst/>
              <a:gdLst>
                <a:gd name="T0" fmla="*/ 73 w 85"/>
                <a:gd name="T1" fmla="*/ 161 h 161"/>
                <a:gd name="T2" fmla="*/ 61 w 85"/>
                <a:gd name="T3" fmla="*/ 149 h 161"/>
                <a:gd name="T4" fmla="*/ 61 w 85"/>
                <a:gd name="T5" fmla="*/ 106 h 161"/>
                <a:gd name="T6" fmla="*/ 43 w 85"/>
                <a:gd name="T7" fmla="*/ 72 h 161"/>
                <a:gd name="T8" fmla="*/ 24 w 85"/>
                <a:gd name="T9" fmla="*/ 101 h 161"/>
                <a:gd name="T10" fmla="*/ 24 w 85"/>
                <a:gd name="T11" fmla="*/ 149 h 161"/>
                <a:gd name="T12" fmla="*/ 12 w 85"/>
                <a:gd name="T13" fmla="*/ 161 h 161"/>
                <a:gd name="T14" fmla="*/ 0 w 85"/>
                <a:gd name="T15" fmla="*/ 149 h 161"/>
                <a:gd name="T16" fmla="*/ 0 w 85"/>
                <a:gd name="T17" fmla="*/ 12 h 161"/>
                <a:gd name="T18" fmla="*/ 12 w 85"/>
                <a:gd name="T19" fmla="*/ 0 h 161"/>
                <a:gd name="T20" fmla="*/ 24 w 85"/>
                <a:gd name="T21" fmla="*/ 12 h 161"/>
                <a:gd name="T22" fmla="*/ 24 w 85"/>
                <a:gd name="T23" fmla="*/ 63 h 161"/>
                <a:gd name="T24" fmla="*/ 26 w 85"/>
                <a:gd name="T25" fmla="*/ 64 h 161"/>
                <a:gd name="T26" fmla="*/ 46 w 85"/>
                <a:gd name="T27" fmla="*/ 58 h 161"/>
                <a:gd name="T28" fmla="*/ 85 w 85"/>
                <a:gd name="T29" fmla="*/ 99 h 161"/>
                <a:gd name="T30" fmla="*/ 85 w 85"/>
                <a:gd name="T31" fmla="*/ 149 h 161"/>
                <a:gd name="T32" fmla="*/ 73 w 85"/>
                <a:gd name="T3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61">
                  <a:moveTo>
                    <a:pt x="73" y="161"/>
                  </a:moveTo>
                  <a:cubicBezTo>
                    <a:pt x="67" y="161"/>
                    <a:pt x="61" y="155"/>
                    <a:pt x="61" y="149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91"/>
                    <a:pt x="61" y="72"/>
                    <a:pt x="43" y="72"/>
                  </a:cubicBezTo>
                  <a:cubicBezTo>
                    <a:pt x="28" y="72"/>
                    <a:pt x="24" y="85"/>
                    <a:pt x="24" y="101"/>
                  </a:cubicBezTo>
                  <a:cubicBezTo>
                    <a:pt x="24" y="101"/>
                    <a:pt x="24" y="98"/>
                    <a:pt x="24" y="149"/>
                  </a:cubicBezTo>
                  <a:cubicBezTo>
                    <a:pt x="24" y="155"/>
                    <a:pt x="18" y="161"/>
                    <a:pt x="12" y="161"/>
                  </a:cubicBezTo>
                  <a:cubicBezTo>
                    <a:pt x="5" y="161"/>
                    <a:pt x="0" y="155"/>
                    <a:pt x="0" y="1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5"/>
                    <a:pt x="24" y="65"/>
                    <a:pt x="26" y="64"/>
                  </a:cubicBezTo>
                  <a:cubicBezTo>
                    <a:pt x="31" y="61"/>
                    <a:pt x="37" y="58"/>
                    <a:pt x="46" y="58"/>
                  </a:cubicBezTo>
                  <a:cubicBezTo>
                    <a:pt x="70" y="58"/>
                    <a:pt x="85" y="77"/>
                    <a:pt x="85" y="9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55"/>
                    <a:pt x="80" y="161"/>
                    <a:pt x="73" y="161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711" y="3865"/>
              <a:ext cx="26" cy="32"/>
            </a:xfrm>
            <a:custGeom>
              <a:avLst/>
              <a:gdLst>
                <a:gd name="T0" fmla="*/ 43 w 85"/>
                <a:gd name="T1" fmla="*/ 103 h 103"/>
                <a:gd name="T2" fmla="*/ 0 w 85"/>
                <a:gd name="T3" fmla="*/ 62 h 103"/>
                <a:gd name="T4" fmla="*/ 0 w 85"/>
                <a:gd name="T5" fmla="*/ 12 h 103"/>
                <a:gd name="T6" fmla="*/ 12 w 85"/>
                <a:gd name="T7" fmla="*/ 0 h 103"/>
                <a:gd name="T8" fmla="*/ 24 w 85"/>
                <a:gd name="T9" fmla="*/ 12 h 103"/>
                <a:gd name="T10" fmla="*/ 24 w 85"/>
                <a:gd name="T11" fmla="*/ 56 h 103"/>
                <a:gd name="T12" fmla="*/ 43 w 85"/>
                <a:gd name="T13" fmla="*/ 90 h 103"/>
                <a:gd name="T14" fmla="*/ 62 w 85"/>
                <a:gd name="T15" fmla="*/ 56 h 103"/>
                <a:gd name="T16" fmla="*/ 62 w 85"/>
                <a:gd name="T17" fmla="*/ 12 h 103"/>
                <a:gd name="T18" fmla="*/ 74 w 85"/>
                <a:gd name="T19" fmla="*/ 0 h 103"/>
                <a:gd name="T20" fmla="*/ 85 w 85"/>
                <a:gd name="T21" fmla="*/ 12 h 103"/>
                <a:gd name="T22" fmla="*/ 85 w 85"/>
                <a:gd name="T23" fmla="*/ 62 h 103"/>
                <a:gd name="T24" fmla="*/ 43 w 85"/>
                <a:gd name="T2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3">
                  <a:moveTo>
                    <a:pt x="43" y="103"/>
                  </a:moveTo>
                  <a:cubicBezTo>
                    <a:pt x="15" y="103"/>
                    <a:pt x="0" y="84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71"/>
                    <a:pt x="24" y="90"/>
                    <a:pt x="43" y="90"/>
                  </a:cubicBezTo>
                  <a:cubicBezTo>
                    <a:pt x="62" y="90"/>
                    <a:pt x="62" y="71"/>
                    <a:pt x="62" y="5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0" y="0"/>
                    <a:pt x="85" y="5"/>
                    <a:pt x="85" y="1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84"/>
                    <a:pt x="70" y="103"/>
                    <a:pt x="43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7"/>
            <p:cNvSpPr>
              <a:spLocks noEditPoints="1"/>
            </p:cNvSpPr>
            <p:nvPr userDrawn="1"/>
          </p:nvSpPr>
          <p:spPr bwMode="auto">
            <a:xfrm>
              <a:off x="745" y="3850"/>
              <a:ext cx="8" cy="47"/>
            </a:xfrm>
            <a:custGeom>
              <a:avLst/>
              <a:gdLst>
                <a:gd name="T0" fmla="*/ 13 w 26"/>
                <a:gd name="T1" fmla="*/ 26 h 155"/>
                <a:gd name="T2" fmla="*/ 0 w 26"/>
                <a:gd name="T3" fmla="*/ 13 h 155"/>
                <a:gd name="T4" fmla="*/ 13 w 26"/>
                <a:gd name="T5" fmla="*/ 0 h 155"/>
                <a:gd name="T6" fmla="*/ 26 w 26"/>
                <a:gd name="T7" fmla="*/ 13 h 155"/>
                <a:gd name="T8" fmla="*/ 13 w 26"/>
                <a:gd name="T9" fmla="*/ 26 h 155"/>
                <a:gd name="T10" fmla="*/ 13 w 26"/>
                <a:gd name="T11" fmla="*/ 155 h 155"/>
                <a:gd name="T12" fmla="*/ 1 w 26"/>
                <a:gd name="T13" fmla="*/ 143 h 155"/>
                <a:gd name="T14" fmla="*/ 1 w 26"/>
                <a:gd name="T15" fmla="*/ 64 h 155"/>
                <a:gd name="T16" fmla="*/ 13 w 26"/>
                <a:gd name="T17" fmla="*/ 52 h 155"/>
                <a:gd name="T18" fmla="*/ 25 w 26"/>
                <a:gd name="T19" fmla="*/ 64 h 155"/>
                <a:gd name="T20" fmla="*/ 25 w 26"/>
                <a:gd name="T21" fmla="*/ 143 h 155"/>
                <a:gd name="T22" fmla="*/ 13 w 26"/>
                <a:gd name="T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55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6"/>
                    <a:pt x="13" y="26"/>
                  </a:cubicBezTo>
                  <a:close/>
                  <a:moveTo>
                    <a:pt x="13" y="155"/>
                  </a:moveTo>
                  <a:cubicBezTo>
                    <a:pt x="6" y="155"/>
                    <a:pt x="1" y="149"/>
                    <a:pt x="1" y="14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57"/>
                    <a:pt x="6" y="52"/>
                    <a:pt x="13" y="52"/>
                  </a:cubicBezTo>
                  <a:cubicBezTo>
                    <a:pt x="19" y="52"/>
                    <a:pt x="25" y="57"/>
                    <a:pt x="25" y="64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5" y="149"/>
                    <a:pt x="19" y="155"/>
                    <a:pt x="13" y="155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58" y="3865"/>
              <a:ext cx="23" cy="32"/>
            </a:xfrm>
            <a:custGeom>
              <a:avLst/>
              <a:gdLst>
                <a:gd name="T0" fmla="*/ 35 w 74"/>
                <a:gd name="T1" fmla="*/ 103 h 103"/>
                <a:gd name="T2" fmla="*/ 5 w 74"/>
                <a:gd name="T3" fmla="*/ 97 h 103"/>
                <a:gd name="T4" fmla="*/ 2 w 74"/>
                <a:gd name="T5" fmla="*/ 87 h 103"/>
                <a:gd name="T6" fmla="*/ 12 w 74"/>
                <a:gd name="T7" fmla="*/ 85 h 103"/>
                <a:gd name="T8" fmla="*/ 34 w 74"/>
                <a:gd name="T9" fmla="*/ 90 h 103"/>
                <a:gd name="T10" fmla="*/ 52 w 74"/>
                <a:gd name="T11" fmla="*/ 76 h 103"/>
                <a:gd name="T12" fmla="*/ 24 w 74"/>
                <a:gd name="T13" fmla="*/ 57 h 103"/>
                <a:gd name="T14" fmla="*/ 2 w 74"/>
                <a:gd name="T15" fmla="*/ 27 h 103"/>
                <a:gd name="T16" fmla="*/ 39 w 74"/>
                <a:gd name="T17" fmla="*/ 0 h 103"/>
                <a:gd name="T18" fmla="*/ 65 w 74"/>
                <a:gd name="T19" fmla="*/ 4 h 103"/>
                <a:gd name="T20" fmla="*/ 70 w 74"/>
                <a:gd name="T21" fmla="*/ 14 h 103"/>
                <a:gd name="T22" fmla="*/ 61 w 74"/>
                <a:gd name="T23" fmla="*/ 18 h 103"/>
                <a:gd name="T24" fmla="*/ 41 w 74"/>
                <a:gd name="T25" fmla="*/ 13 h 103"/>
                <a:gd name="T26" fmla="*/ 24 w 74"/>
                <a:gd name="T27" fmla="*/ 25 h 103"/>
                <a:gd name="T28" fmla="*/ 51 w 74"/>
                <a:gd name="T29" fmla="*/ 45 h 103"/>
                <a:gd name="T30" fmla="*/ 74 w 74"/>
                <a:gd name="T31" fmla="*/ 74 h 103"/>
                <a:gd name="T32" fmla="*/ 35 w 74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3">
                  <a:moveTo>
                    <a:pt x="35" y="103"/>
                  </a:moveTo>
                  <a:cubicBezTo>
                    <a:pt x="26" y="103"/>
                    <a:pt x="14" y="102"/>
                    <a:pt x="5" y="97"/>
                  </a:cubicBezTo>
                  <a:cubicBezTo>
                    <a:pt x="2" y="96"/>
                    <a:pt x="0" y="92"/>
                    <a:pt x="2" y="87"/>
                  </a:cubicBezTo>
                  <a:cubicBezTo>
                    <a:pt x="5" y="84"/>
                    <a:pt x="8" y="84"/>
                    <a:pt x="12" y="85"/>
                  </a:cubicBezTo>
                  <a:cubicBezTo>
                    <a:pt x="18" y="88"/>
                    <a:pt x="23" y="90"/>
                    <a:pt x="34" y="90"/>
                  </a:cubicBezTo>
                  <a:cubicBezTo>
                    <a:pt x="42" y="90"/>
                    <a:pt x="52" y="87"/>
                    <a:pt x="52" y="76"/>
                  </a:cubicBezTo>
                  <a:cubicBezTo>
                    <a:pt x="52" y="68"/>
                    <a:pt x="37" y="64"/>
                    <a:pt x="24" y="57"/>
                  </a:cubicBezTo>
                  <a:cubicBezTo>
                    <a:pt x="18" y="53"/>
                    <a:pt x="2" y="46"/>
                    <a:pt x="2" y="27"/>
                  </a:cubicBezTo>
                  <a:cubicBezTo>
                    <a:pt x="2" y="12"/>
                    <a:pt x="17" y="0"/>
                    <a:pt x="39" y="0"/>
                  </a:cubicBezTo>
                  <a:cubicBezTo>
                    <a:pt x="50" y="0"/>
                    <a:pt x="59" y="2"/>
                    <a:pt x="65" y="4"/>
                  </a:cubicBezTo>
                  <a:cubicBezTo>
                    <a:pt x="70" y="7"/>
                    <a:pt x="72" y="11"/>
                    <a:pt x="70" y="14"/>
                  </a:cubicBezTo>
                  <a:cubicBezTo>
                    <a:pt x="68" y="19"/>
                    <a:pt x="63" y="19"/>
                    <a:pt x="61" y="18"/>
                  </a:cubicBezTo>
                  <a:cubicBezTo>
                    <a:pt x="57" y="16"/>
                    <a:pt x="49" y="13"/>
                    <a:pt x="41" y="13"/>
                  </a:cubicBezTo>
                  <a:cubicBezTo>
                    <a:pt x="29" y="13"/>
                    <a:pt x="24" y="19"/>
                    <a:pt x="24" y="25"/>
                  </a:cubicBezTo>
                  <a:cubicBezTo>
                    <a:pt x="24" y="35"/>
                    <a:pt x="40" y="40"/>
                    <a:pt x="51" y="45"/>
                  </a:cubicBezTo>
                  <a:cubicBezTo>
                    <a:pt x="65" y="51"/>
                    <a:pt x="74" y="58"/>
                    <a:pt x="74" y="74"/>
                  </a:cubicBezTo>
                  <a:cubicBezTo>
                    <a:pt x="74" y="92"/>
                    <a:pt x="56" y="103"/>
                    <a:pt x="35" y="103"/>
                  </a:cubicBezTo>
                  <a:close/>
                </a:path>
              </a:pathLst>
            </a:custGeom>
            <a:solidFill>
              <a:srgbClr val="809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00" y="3774"/>
              <a:ext cx="41" cy="54"/>
            </a:xfrm>
            <a:custGeom>
              <a:avLst/>
              <a:gdLst>
                <a:gd name="T0" fmla="*/ 62 w 130"/>
                <a:gd name="T1" fmla="*/ 180 h 180"/>
                <a:gd name="T2" fmla="*/ 9 w 130"/>
                <a:gd name="T3" fmla="*/ 171 h 180"/>
                <a:gd name="T4" fmla="*/ 5 w 130"/>
                <a:gd name="T5" fmla="*/ 154 h 180"/>
                <a:gd name="T6" fmla="*/ 21 w 130"/>
                <a:gd name="T7" fmla="*/ 149 h 180"/>
                <a:gd name="T8" fmla="*/ 60 w 130"/>
                <a:gd name="T9" fmla="*/ 158 h 180"/>
                <a:gd name="T10" fmla="*/ 92 w 130"/>
                <a:gd name="T11" fmla="*/ 134 h 180"/>
                <a:gd name="T12" fmla="*/ 43 w 130"/>
                <a:gd name="T13" fmla="*/ 100 h 180"/>
                <a:gd name="T14" fmla="*/ 5 w 130"/>
                <a:gd name="T15" fmla="*/ 49 h 180"/>
                <a:gd name="T16" fmla="*/ 69 w 130"/>
                <a:gd name="T17" fmla="*/ 0 h 180"/>
                <a:gd name="T18" fmla="*/ 114 w 130"/>
                <a:gd name="T19" fmla="*/ 8 h 180"/>
                <a:gd name="T20" fmla="*/ 124 w 130"/>
                <a:gd name="T21" fmla="*/ 25 h 180"/>
                <a:gd name="T22" fmla="*/ 108 w 130"/>
                <a:gd name="T23" fmla="*/ 32 h 180"/>
                <a:gd name="T24" fmla="*/ 73 w 130"/>
                <a:gd name="T25" fmla="*/ 23 h 180"/>
                <a:gd name="T26" fmla="*/ 42 w 130"/>
                <a:gd name="T27" fmla="*/ 45 h 180"/>
                <a:gd name="T28" fmla="*/ 89 w 130"/>
                <a:gd name="T29" fmla="*/ 79 h 180"/>
                <a:gd name="T30" fmla="*/ 130 w 130"/>
                <a:gd name="T31" fmla="*/ 129 h 180"/>
                <a:gd name="T32" fmla="*/ 62 w 13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80">
                  <a:moveTo>
                    <a:pt x="62" y="180"/>
                  </a:moveTo>
                  <a:cubicBezTo>
                    <a:pt x="45" y="180"/>
                    <a:pt x="26" y="179"/>
                    <a:pt x="9" y="171"/>
                  </a:cubicBezTo>
                  <a:cubicBezTo>
                    <a:pt x="5" y="168"/>
                    <a:pt x="0" y="161"/>
                    <a:pt x="5" y="154"/>
                  </a:cubicBezTo>
                  <a:cubicBezTo>
                    <a:pt x="9" y="147"/>
                    <a:pt x="15" y="147"/>
                    <a:pt x="21" y="149"/>
                  </a:cubicBezTo>
                  <a:cubicBezTo>
                    <a:pt x="33" y="155"/>
                    <a:pt x="42" y="158"/>
                    <a:pt x="60" y="158"/>
                  </a:cubicBezTo>
                  <a:cubicBezTo>
                    <a:pt x="74" y="158"/>
                    <a:pt x="92" y="152"/>
                    <a:pt x="92" y="134"/>
                  </a:cubicBezTo>
                  <a:cubicBezTo>
                    <a:pt x="92" y="119"/>
                    <a:pt x="66" y="112"/>
                    <a:pt x="43" y="100"/>
                  </a:cubicBezTo>
                  <a:cubicBezTo>
                    <a:pt x="32" y="94"/>
                    <a:pt x="5" y="81"/>
                    <a:pt x="5" y="49"/>
                  </a:cubicBezTo>
                  <a:cubicBezTo>
                    <a:pt x="5" y="21"/>
                    <a:pt x="31" y="0"/>
                    <a:pt x="69" y="0"/>
                  </a:cubicBezTo>
                  <a:cubicBezTo>
                    <a:pt x="87" y="0"/>
                    <a:pt x="104" y="4"/>
                    <a:pt x="114" y="8"/>
                  </a:cubicBezTo>
                  <a:cubicBezTo>
                    <a:pt x="123" y="12"/>
                    <a:pt x="126" y="20"/>
                    <a:pt x="124" y="25"/>
                  </a:cubicBezTo>
                  <a:cubicBezTo>
                    <a:pt x="119" y="34"/>
                    <a:pt x="112" y="33"/>
                    <a:pt x="108" y="32"/>
                  </a:cubicBezTo>
                  <a:cubicBezTo>
                    <a:pt x="100" y="29"/>
                    <a:pt x="87" y="23"/>
                    <a:pt x="73" y="23"/>
                  </a:cubicBezTo>
                  <a:cubicBezTo>
                    <a:pt x="52" y="23"/>
                    <a:pt x="42" y="33"/>
                    <a:pt x="42" y="45"/>
                  </a:cubicBezTo>
                  <a:cubicBezTo>
                    <a:pt x="42" y="62"/>
                    <a:pt x="71" y="70"/>
                    <a:pt x="89" y="79"/>
                  </a:cubicBezTo>
                  <a:cubicBezTo>
                    <a:pt x="114" y="91"/>
                    <a:pt x="130" y="102"/>
                    <a:pt x="130" y="129"/>
                  </a:cubicBezTo>
                  <a:cubicBezTo>
                    <a:pt x="130" y="161"/>
                    <a:pt x="98" y="180"/>
                    <a:pt x="62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48" y="3774"/>
              <a:ext cx="43" cy="54"/>
            </a:xfrm>
            <a:custGeom>
              <a:avLst/>
              <a:gdLst>
                <a:gd name="T0" fmla="*/ 63 w 140"/>
                <a:gd name="T1" fmla="*/ 180 h 180"/>
                <a:gd name="T2" fmla="*/ 0 w 140"/>
                <a:gd name="T3" fmla="*/ 123 h 180"/>
                <a:gd name="T4" fmla="*/ 80 w 140"/>
                <a:gd name="T5" fmla="*/ 64 h 180"/>
                <a:gd name="T6" fmla="*/ 89 w 140"/>
                <a:gd name="T7" fmla="*/ 74 h 180"/>
                <a:gd name="T8" fmla="*/ 80 w 140"/>
                <a:gd name="T9" fmla="*/ 83 h 180"/>
                <a:gd name="T10" fmla="*/ 38 w 140"/>
                <a:gd name="T11" fmla="*/ 123 h 180"/>
                <a:gd name="T12" fmla="*/ 66 w 140"/>
                <a:gd name="T13" fmla="*/ 157 h 180"/>
                <a:gd name="T14" fmla="*/ 98 w 140"/>
                <a:gd name="T15" fmla="*/ 91 h 180"/>
                <a:gd name="T16" fmla="*/ 59 w 140"/>
                <a:gd name="T17" fmla="*/ 24 h 180"/>
                <a:gd name="T18" fmla="*/ 22 w 140"/>
                <a:gd name="T19" fmla="*/ 33 h 180"/>
                <a:gd name="T20" fmla="*/ 10 w 140"/>
                <a:gd name="T21" fmla="*/ 25 h 180"/>
                <a:gd name="T22" fmla="*/ 17 w 140"/>
                <a:gd name="T23" fmla="*/ 9 h 180"/>
                <a:gd name="T24" fmla="*/ 70 w 140"/>
                <a:gd name="T25" fmla="*/ 0 h 180"/>
                <a:gd name="T26" fmla="*/ 140 w 140"/>
                <a:gd name="T27" fmla="*/ 96 h 180"/>
                <a:gd name="T28" fmla="*/ 63 w 140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0">
                  <a:moveTo>
                    <a:pt x="63" y="180"/>
                  </a:moveTo>
                  <a:cubicBezTo>
                    <a:pt x="22" y="180"/>
                    <a:pt x="0" y="151"/>
                    <a:pt x="0" y="123"/>
                  </a:cubicBezTo>
                  <a:cubicBezTo>
                    <a:pt x="0" y="81"/>
                    <a:pt x="38" y="62"/>
                    <a:pt x="80" y="64"/>
                  </a:cubicBezTo>
                  <a:cubicBezTo>
                    <a:pt x="85" y="65"/>
                    <a:pt x="89" y="69"/>
                    <a:pt x="89" y="74"/>
                  </a:cubicBezTo>
                  <a:cubicBezTo>
                    <a:pt x="89" y="79"/>
                    <a:pt x="85" y="83"/>
                    <a:pt x="80" y="83"/>
                  </a:cubicBezTo>
                  <a:cubicBezTo>
                    <a:pt x="56" y="86"/>
                    <a:pt x="38" y="97"/>
                    <a:pt x="38" y="123"/>
                  </a:cubicBezTo>
                  <a:cubicBezTo>
                    <a:pt x="38" y="137"/>
                    <a:pt x="46" y="157"/>
                    <a:pt x="66" y="157"/>
                  </a:cubicBezTo>
                  <a:cubicBezTo>
                    <a:pt x="98" y="157"/>
                    <a:pt x="98" y="113"/>
                    <a:pt x="98" y="91"/>
                  </a:cubicBezTo>
                  <a:cubicBezTo>
                    <a:pt x="98" y="64"/>
                    <a:pt x="99" y="24"/>
                    <a:pt x="59" y="24"/>
                  </a:cubicBezTo>
                  <a:cubicBezTo>
                    <a:pt x="44" y="24"/>
                    <a:pt x="27" y="33"/>
                    <a:pt x="22" y="33"/>
                  </a:cubicBezTo>
                  <a:cubicBezTo>
                    <a:pt x="15" y="33"/>
                    <a:pt x="12" y="30"/>
                    <a:pt x="10" y="25"/>
                  </a:cubicBezTo>
                  <a:cubicBezTo>
                    <a:pt x="9" y="20"/>
                    <a:pt x="10" y="13"/>
                    <a:pt x="17" y="9"/>
                  </a:cubicBezTo>
                  <a:cubicBezTo>
                    <a:pt x="33" y="2"/>
                    <a:pt x="54" y="0"/>
                    <a:pt x="70" y="0"/>
                  </a:cubicBezTo>
                  <a:cubicBezTo>
                    <a:pt x="132" y="0"/>
                    <a:pt x="140" y="42"/>
                    <a:pt x="140" y="96"/>
                  </a:cubicBezTo>
                  <a:cubicBezTo>
                    <a:pt x="140" y="143"/>
                    <a:pt x="124" y="180"/>
                    <a:pt x="63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601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0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8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0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54" y="3759"/>
              <a:ext cx="37" cy="69"/>
            </a:xfrm>
            <a:custGeom>
              <a:avLst/>
              <a:gdLst>
                <a:gd name="T0" fmla="*/ 108 w 118"/>
                <a:gd name="T1" fmla="*/ 227 h 228"/>
                <a:gd name="T2" fmla="*/ 96 w 118"/>
                <a:gd name="T3" fmla="*/ 228 h 228"/>
                <a:gd name="T4" fmla="*/ 40 w 118"/>
                <a:gd name="T5" fmla="*/ 201 h 228"/>
                <a:gd name="T6" fmla="*/ 28 w 118"/>
                <a:gd name="T7" fmla="*/ 153 h 228"/>
                <a:gd name="T8" fmla="*/ 29 w 118"/>
                <a:gd name="T9" fmla="*/ 79 h 228"/>
                <a:gd name="T10" fmla="*/ 27 w 118"/>
                <a:gd name="T11" fmla="*/ 77 h 228"/>
                <a:gd name="T12" fmla="*/ 12 w 118"/>
                <a:gd name="T13" fmla="*/ 77 h 228"/>
                <a:gd name="T14" fmla="*/ 0 w 118"/>
                <a:gd name="T15" fmla="*/ 65 h 228"/>
                <a:gd name="T16" fmla="*/ 12 w 118"/>
                <a:gd name="T17" fmla="*/ 52 h 228"/>
                <a:gd name="T18" fmla="*/ 28 w 118"/>
                <a:gd name="T19" fmla="*/ 52 h 228"/>
                <a:gd name="T20" fmla="*/ 29 w 118"/>
                <a:gd name="T21" fmla="*/ 51 h 228"/>
                <a:gd name="T22" fmla="*/ 29 w 118"/>
                <a:gd name="T23" fmla="*/ 21 h 228"/>
                <a:gd name="T24" fmla="*/ 50 w 118"/>
                <a:gd name="T25" fmla="*/ 0 h 228"/>
                <a:gd name="T26" fmla="*/ 70 w 118"/>
                <a:gd name="T27" fmla="*/ 21 h 228"/>
                <a:gd name="T28" fmla="*/ 70 w 118"/>
                <a:gd name="T29" fmla="*/ 51 h 228"/>
                <a:gd name="T30" fmla="*/ 72 w 118"/>
                <a:gd name="T31" fmla="*/ 52 h 228"/>
                <a:gd name="T32" fmla="*/ 101 w 118"/>
                <a:gd name="T33" fmla="*/ 52 h 228"/>
                <a:gd name="T34" fmla="*/ 113 w 118"/>
                <a:gd name="T35" fmla="*/ 65 h 228"/>
                <a:gd name="T36" fmla="*/ 101 w 118"/>
                <a:gd name="T37" fmla="*/ 77 h 228"/>
                <a:gd name="T38" fmla="*/ 72 w 118"/>
                <a:gd name="T39" fmla="*/ 77 h 228"/>
                <a:gd name="T40" fmla="*/ 70 w 118"/>
                <a:gd name="T41" fmla="*/ 79 h 228"/>
                <a:gd name="T42" fmla="*/ 70 w 118"/>
                <a:gd name="T43" fmla="*/ 139 h 228"/>
                <a:gd name="T44" fmla="*/ 74 w 118"/>
                <a:gd name="T45" fmla="*/ 184 h 228"/>
                <a:gd name="T46" fmla="*/ 108 w 118"/>
                <a:gd name="T47" fmla="*/ 208 h 228"/>
                <a:gd name="T48" fmla="*/ 118 w 118"/>
                <a:gd name="T49" fmla="*/ 218 h 228"/>
                <a:gd name="T50" fmla="*/ 108 w 118"/>
                <a:gd name="T51" fmla="*/ 2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228">
                  <a:moveTo>
                    <a:pt x="108" y="227"/>
                  </a:moveTo>
                  <a:cubicBezTo>
                    <a:pt x="108" y="227"/>
                    <a:pt x="104" y="228"/>
                    <a:pt x="96" y="228"/>
                  </a:cubicBezTo>
                  <a:cubicBezTo>
                    <a:pt x="79" y="228"/>
                    <a:pt x="53" y="220"/>
                    <a:pt x="40" y="201"/>
                  </a:cubicBezTo>
                  <a:cubicBezTo>
                    <a:pt x="31" y="190"/>
                    <a:pt x="28" y="170"/>
                    <a:pt x="28" y="153"/>
                  </a:cubicBezTo>
                  <a:cubicBezTo>
                    <a:pt x="29" y="72"/>
                    <a:pt x="29" y="86"/>
                    <a:pt x="29" y="79"/>
                  </a:cubicBezTo>
                  <a:cubicBezTo>
                    <a:pt x="29" y="78"/>
                    <a:pt x="28" y="77"/>
                    <a:pt x="27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77"/>
                    <a:pt x="0" y="72"/>
                    <a:pt x="0" y="65"/>
                  </a:cubicBezTo>
                  <a:cubicBezTo>
                    <a:pt x="0" y="58"/>
                    <a:pt x="6" y="52"/>
                    <a:pt x="12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9" y="52"/>
                    <a:pt x="29" y="51"/>
                  </a:cubicBezTo>
                  <a:cubicBezTo>
                    <a:pt x="29" y="44"/>
                    <a:pt x="29" y="21"/>
                    <a:pt x="29" y="21"/>
                  </a:cubicBezTo>
                  <a:cubicBezTo>
                    <a:pt x="29" y="9"/>
                    <a:pt x="38" y="0"/>
                    <a:pt x="50" y="0"/>
                  </a:cubicBezTo>
                  <a:cubicBezTo>
                    <a:pt x="61" y="0"/>
                    <a:pt x="70" y="9"/>
                    <a:pt x="70" y="21"/>
                  </a:cubicBezTo>
                  <a:cubicBezTo>
                    <a:pt x="70" y="21"/>
                    <a:pt x="70" y="44"/>
                    <a:pt x="70" y="51"/>
                  </a:cubicBezTo>
                  <a:cubicBezTo>
                    <a:pt x="70" y="52"/>
                    <a:pt x="71" y="52"/>
                    <a:pt x="72" y="52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7" y="52"/>
                    <a:pt x="113" y="58"/>
                    <a:pt x="113" y="65"/>
                  </a:cubicBezTo>
                  <a:cubicBezTo>
                    <a:pt x="113" y="72"/>
                    <a:pt x="107" y="77"/>
                    <a:pt x="10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0" y="77"/>
                    <a:pt x="70" y="78"/>
                    <a:pt x="70" y="79"/>
                  </a:cubicBezTo>
                  <a:cubicBezTo>
                    <a:pt x="70" y="86"/>
                    <a:pt x="70" y="75"/>
                    <a:pt x="70" y="139"/>
                  </a:cubicBezTo>
                  <a:cubicBezTo>
                    <a:pt x="70" y="149"/>
                    <a:pt x="69" y="173"/>
                    <a:pt x="74" y="184"/>
                  </a:cubicBezTo>
                  <a:cubicBezTo>
                    <a:pt x="83" y="201"/>
                    <a:pt x="99" y="206"/>
                    <a:pt x="108" y="208"/>
                  </a:cubicBezTo>
                  <a:cubicBezTo>
                    <a:pt x="115" y="209"/>
                    <a:pt x="118" y="212"/>
                    <a:pt x="118" y="218"/>
                  </a:cubicBezTo>
                  <a:cubicBezTo>
                    <a:pt x="118" y="223"/>
                    <a:pt x="113" y="227"/>
                    <a:pt x="108" y="22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95" y="3774"/>
              <a:ext cx="43" cy="54"/>
            </a:xfrm>
            <a:custGeom>
              <a:avLst/>
              <a:gdLst>
                <a:gd name="T0" fmla="*/ 62 w 141"/>
                <a:gd name="T1" fmla="*/ 107 h 180"/>
                <a:gd name="T2" fmla="*/ 52 w 141"/>
                <a:gd name="T3" fmla="*/ 98 h 180"/>
                <a:gd name="T4" fmla="*/ 62 w 141"/>
                <a:gd name="T5" fmla="*/ 88 h 180"/>
                <a:gd name="T6" fmla="*/ 105 w 141"/>
                <a:gd name="T7" fmla="*/ 49 h 180"/>
                <a:gd name="T8" fmla="*/ 83 w 141"/>
                <a:gd name="T9" fmla="*/ 23 h 180"/>
                <a:gd name="T10" fmla="*/ 43 w 141"/>
                <a:gd name="T11" fmla="*/ 90 h 180"/>
                <a:gd name="T12" fmla="*/ 86 w 141"/>
                <a:gd name="T13" fmla="*/ 156 h 180"/>
                <a:gd name="T14" fmla="*/ 121 w 141"/>
                <a:gd name="T15" fmla="*/ 149 h 180"/>
                <a:gd name="T16" fmla="*/ 126 w 141"/>
                <a:gd name="T17" fmla="*/ 147 h 180"/>
                <a:gd name="T18" fmla="*/ 137 w 141"/>
                <a:gd name="T19" fmla="*/ 154 h 180"/>
                <a:gd name="T20" fmla="*/ 133 w 141"/>
                <a:gd name="T21" fmla="*/ 170 h 180"/>
                <a:gd name="T22" fmla="*/ 78 w 141"/>
                <a:gd name="T23" fmla="*/ 180 h 180"/>
                <a:gd name="T24" fmla="*/ 0 w 141"/>
                <a:gd name="T25" fmla="*/ 90 h 180"/>
                <a:gd name="T26" fmla="*/ 85 w 141"/>
                <a:gd name="T27" fmla="*/ 0 h 180"/>
                <a:gd name="T28" fmla="*/ 141 w 141"/>
                <a:gd name="T29" fmla="*/ 51 h 180"/>
                <a:gd name="T30" fmla="*/ 62 w 141"/>
                <a:gd name="T31" fmla="*/ 10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80">
                  <a:moveTo>
                    <a:pt x="62" y="107"/>
                  </a:moveTo>
                  <a:cubicBezTo>
                    <a:pt x="57" y="107"/>
                    <a:pt x="52" y="103"/>
                    <a:pt x="52" y="98"/>
                  </a:cubicBezTo>
                  <a:cubicBezTo>
                    <a:pt x="52" y="92"/>
                    <a:pt x="56" y="89"/>
                    <a:pt x="62" y="88"/>
                  </a:cubicBezTo>
                  <a:cubicBezTo>
                    <a:pt x="85" y="86"/>
                    <a:pt x="105" y="76"/>
                    <a:pt x="105" y="49"/>
                  </a:cubicBezTo>
                  <a:cubicBezTo>
                    <a:pt x="105" y="38"/>
                    <a:pt x="101" y="23"/>
                    <a:pt x="83" y="23"/>
                  </a:cubicBezTo>
                  <a:cubicBezTo>
                    <a:pt x="66" y="23"/>
                    <a:pt x="43" y="40"/>
                    <a:pt x="43" y="90"/>
                  </a:cubicBezTo>
                  <a:cubicBezTo>
                    <a:pt x="43" y="141"/>
                    <a:pt x="70" y="156"/>
                    <a:pt x="86" y="156"/>
                  </a:cubicBezTo>
                  <a:cubicBezTo>
                    <a:pt x="102" y="156"/>
                    <a:pt x="109" y="153"/>
                    <a:pt x="121" y="149"/>
                  </a:cubicBezTo>
                  <a:cubicBezTo>
                    <a:pt x="123" y="148"/>
                    <a:pt x="125" y="148"/>
                    <a:pt x="126" y="147"/>
                  </a:cubicBezTo>
                  <a:cubicBezTo>
                    <a:pt x="131" y="147"/>
                    <a:pt x="135" y="150"/>
                    <a:pt x="137" y="154"/>
                  </a:cubicBezTo>
                  <a:cubicBezTo>
                    <a:pt x="140" y="160"/>
                    <a:pt x="138" y="167"/>
                    <a:pt x="133" y="170"/>
                  </a:cubicBezTo>
                  <a:cubicBezTo>
                    <a:pt x="119" y="178"/>
                    <a:pt x="96" y="180"/>
                    <a:pt x="78" y="180"/>
                  </a:cubicBezTo>
                  <a:cubicBezTo>
                    <a:pt x="32" y="180"/>
                    <a:pt x="0" y="150"/>
                    <a:pt x="0" y="90"/>
                  </a:cubicBezTo>
                  <a:cubicBezTo>
                    <a:pt x="0" y="29"/>
                    <a:pt x="45" y="0"/>
                    <a:pt x="85" y="0"/>
                  </a:cubicBezTo>
                  <a:cubicBezTo>
                    <a:pt x="125" y="0"/>
                    <a:pt x="141" y="27"/>
                    <a:pt x="141" y="51"/>
                  </a:cubicBezTo>
                  <a:cubicBezTo>
                    <a:pt x="141" y="92"/>
                    <a:pt x="101" y="107"/>
                    <a:pt x="62" y="107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" name="Freeform 24"/>
            <p:cNvSpPr>
              <a:spLocks noEditPoints="1"/>
            </p:cNvSpPr>
            <p:nvPr userDrawn="1"/>
          </p:nvSpPr>
          <p:spPr bwMode="auto">
            <a:xfrm>
              <a:off x="745" y="3774"/>
              <a:ext cx="49" cy="54"/>
            </a:xfrm>
            <a:custGeom>
              <a:avLst/>
              <a:gdLst>
                <a:gd name="T0" fmla="*/ 78 w 157"/>
                <a:gd name="T1" fmla="*/ 180 h 180"/>
                <a:gd name="T2" fmla="*/ 0 w 157"/>
                <a:gd name="T3" fmla="*/ 90 h 180"/>
                <a:gd name="T4" fmla="*/ 78 w 157"/>
                <a:gd name="T5" fmla="*/ 0 h 180"/>
                <a:gd name="T6" fmla="*/ 157 w 157"/>
                <a:gd name="T7" fmla="*/ 90 h 180"/>
                <a:gd name="T8" fmla="*/ 78 w 157"/>
                <a:gd name="T9" fmla="*/ 180 h 180"/>
                <a:gd name="T10" fmla="*/ 78 w 157"/>
                <a:gd name="T11" fmla="*/ 23 h 180"/>
                <a:gd name="T12" fmla="*/ 42 w 157"/>
                <a:gd name="T13" fmla="*/ 90 h 180"/>
                <a:gd name="T14" fmla="*/ 78 w 157"/>
                <a:gd name="T15" fmla="*/ 158 h 180"/>
                <a:gd name="T16" fmla="*/ 115 w 157"/>
                <a:gd name="T17" fmla="*/ 90 h 180"/>
                <a:gd name="T18" fmla="*/ 78 w 157"/>
                <a:gd name="T19" fmla="*/ 2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80">
                  <a:moveTo>
                    <a:pt x="78" y="180"/>
                  </a:moveTo>
                  <a:cubicBezTo>
                    <a:pt x="33" y="180"/>
                    <a:pt x="0" y="150"/>
                    <a:pt x="0" y="90"/>
                  </a:cubicBezTo>
                  <a:cubicBezTo>
                    <a:pt x="0" y="30"/>
                    <a:pt x="33" y="0"/>
                    <a:pt x="78" y="0"/>
                  </a:cubicBezTo>
                  <a:cubicBezTo>
                    <a:pt x="124" y="0"/>
                    <a:pt x="157" y="30"/>
                    <a:pt x="157" y="90"/>
                  </a:cubicBezTo>
                  <a:cubicBezTo>
                    <a:pt x="157" y="150"/>
                    <a:pt x="124" y="180"/>
                    <a:pt x="78" y="180"/>
                  </a:cubicBezTo>
                  <a:close/>
                  <a:moveTo>
                    <a:pt x="78" y="23"/>
                  </a:moveTo>
                  <a:cubicBezTo>
                    <a:pt x="56" y="23"/>
                    <a:pt x="42" y="40"/>
                    <a:pt x="42" y="90"/>
                  </a:cubicBezTo>
                  <a:cubicBezTo>
                    <a:pt x="42" y="141"/>
                    <a:pt x="56" y="158"/>
                    <a:pt x="78" y="158"/>
                  </a:cubicBezTo>
                  <a:cubicBezTo>
                    <a:pt x="101" y="158"/>
                    <a:pt x="115" y="141"/>
                    <a:pt x="115" y="90"/>
                  </a:cubicBezTo>
                  <a:cubicBezTo>
                    <a:pt x="115" y="40"/>
                    <a:pt x="101" y="23"/>
                    <a:pt x="78" y="23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804" y="3774"/>
              <a:ext cx="46" cy="54"/>
            </a:xfrm>
            <a:custGeom>
              <a:avLst/>
              <a:gdLst>
                <a:gd name="T0" fmla="*/ 129 w 149"/>
                <a:gd name="T1" fmla="*/ 180 h 180"/>
                <a:gd name="T2" fmla="*/ 108 w 149"/>
                <a:gd name="T3" fmla="*/ 160 h 180"/>
                <a:gd name="T4" fmla="*/ 108 w 149"/>
                <a:gd name="T5" fmla="*/ 84 h 180"/>
                <a:gd name="T6" fmla="*/ 75 w 149"/>
                <a:gd name="T7" fmla="*/ 24 h 180"/>
                <a:gd name="T8" fmla="*/ 42 w 149"/>
                <a:gd name="T9" fmla="*/ 84 h 180"/>
                <a:gd name="T10" fmla="*/ 42 w 149"/>
                <a:gd name="T11" fmla="*/ 160 h 180"/>
                <a:gd name="T12" fmla="*/ 21 w 149"/>
                <a:gd name="T13" fmla="*/ 180 h 180"/>
                <a:gd name="T14" fmla="*/ 0 w 149"/>
                <a:gd name="T15" fmla="*/ 160 h 180"/>
                <a:gd name="T16" fmla="*/ 0 w 149"/>
                <a:gd name="T17" fmla="*/ 71 h 180"/>
                <a:gd name="T18" fmla="*/ 75 w 149"/>
                <a:gd name="T19" fmla="*/ 0 h 180"/>
                <a:gd name="T20" fmla="*/ 149 w 149"/>
                <a:gd name="T21" fmla="*/ 71 h 180"/>
                <a:gd name="T22" fmla="*/ 149 w 149"/>
                <a:gd name="T23" fmla="*/ 160 h 180"/>
                <a:gd name="T24" fmla="*/ 129 w 149"/>
                <a:gd name="T2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180">
                  <a:moveTo>
                    <a:pt x="129" y="180"/>
                  </a:moveTo>
                  <a:cubicBezTo>
                    <a:pt x="117" y="180"/>
                    <a:pt x="108" y="171"/>
                    <a:pt x="108" y="160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8" y="57"/>
                    <a:pt x="109" y="24"/>
                    <a:pt x="75" y="24"/>
                  </a:cubicBezTo>
                  <a:cubicBezTo>
                    <a:pt x="41" y="24"/>
                    <a:pt x="42" y="57"/>
                    <a:pt x="42" y="84"/>
                  </a:cubicBezTo>
                  <a:cubicBezTo>
                    <a:pt x="42" y="160"/>
                    <a:pt x="42" y="160"/>
                    <a:pt x="42" y="160"/>
                  </a:cubicBezTo>
                  <a:cubicBezTo>
                    <a:pt x="42" y="171"/>
                    <a:pt x="32" y="180"/>
                    <a:pt x="21" y="180"/>
                  </a:cubicBezTo>
                  <a:cubicBezTo>
                    <a:pt x="9" y="180"/>
                    <a:pt x="0" y="171"/>
                    <a:pt x="0" y="16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3"/>
                    <a:pt x="26" y="0"/>
                    <a:pt x="75" y="0"/>
                  </a:cubicBezTo>
                  <a:cubicBezTo>
                    <a:pt x="123" y="0"/>
                    <a:pt x="149" y="33"/>
                    <a:pt x="149" y="71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49" y="171"/>
                    <a:pt x="140" y="180"/>
                    <a:pt x="129" y="180"/>
                  </a:cubicBezTo>
                  <a:close/>
                </a:path>
              </a:pathLst>
            </a:custGeom>
            <a:solidFill>
              <a:srgbClr val="344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Rectangle 26"/>
            <p:cNvSpPr>
              <a:spLocks noChangeArrowheads="1"/>
            </p:cNvSpPr>
            <p:nvPr userDrawn="1"/>
          </p:nvSpPr>
          <p:spPr bwMode="auto">
            <a:xfrm>
              <a:off x="227" y="3634"/>
              <a:ext cx="65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27"/>
            <p:cNvSpPr>
              <a:spLocks noEditPoints="1"/>
            </p:cNvSpPr>
            <p:nvPr userDrawn="1"/>
          </p:nvSpPr>
          <p:spPr bwMode="auto">
            <a:xfrm>
              <a:off x="371" y="3708"/>
              <a:ext cx="73" cy="188"/>
            </a:xfrm>
            <a:custGeom>
              <a:avLst/>
              <a:gdLst>
                <a:gd name="T0" fmla="*/ 165 w 234"/>
                <a:gd name="T1" fmla="*/ 542 h 620"/>
                <a:gd name="T2" fmla="*/ 123 w 234"/>
                <a:gd name="T3" fmla="*/ 579 h 620"/>
                <a:gd name="T4" fmla="*/ 197 w 234"/>
                <a:gd name="T5" fmla="*/ 620 h 620"/>
                <a:gd name="T6" fmla="*/ 234 w 234"/>
                <a:gd name="T7" fmla="*/ 576 h 620"/>
                <a:gd name="T8" fmla="*/ 165 w 234"/>
                <a:gd name="T9" fmla="*/ 542 h 620"/>
                <a:gd name="T10" fmla="*/ 89 w 234"/>
                <a:gd name="T11" fmla="*/ 465 h 620"/>
                <a:gd name="T12" fmla="*/ 46 w 234"/>
                <a:gd name="T13" fmla="*/ 500 h 620"/>
                <a:gd name="T14" fmla="*/ 81 w 234"/>
                <a:gd name="T15" fmla="*/ 542 h 620"/>
                <a:gd name="T16" fmla="*/ 122 w 234"/>
                <a:gd name="T17" fmla="*/ 508 h 620"/>
                <a:gd name="T18" fmla="*/ 123 w 234"/>
                <a:gd name="T19" fmla="*/ 507 h 620"/>
                <a:gd name="T20" fmla="*/ 89 w 234"/>
                <a:gd name="T21" fmla="*/ 465 h 620"/>
                <a:gd name="T22" fmla="*/ 20 w 234"/>
                <a:gd name="T23" fmla="*/ 167 h 620"/>
                <a:gd name="T24" fmla="*/ 0 w 234"/>
                <a:gd name="T25" fmla="*/ 220 h 620"/>
                <a:gd name="T26" fmla="*/ 42 w 234"/>
                <a:gd name="T27" fmla="*/ 310 h 620"/>
                <a:gd name="T28" fmla="*/ 0 w 234"/>
                <a:gd name="T29" fmla="*/ 400 h 620"/>
                <a:gd name="T30" fmla="*/ 19 w 234"/>
                <a:gd name="T31" fmla="*/ 453 h 620"/>
                <a:gd name="T32" fmla="*/ 45 w 234"/>
                <a:gd name="T33" fmla="*/ 431 h 620"/>
                <a:gd name="T34" fmla="*/ 61 w 234"/>
                <a:gd name="T35" fmla="*/ 413 h 620"/>
                <a:gd name="T36" fmla="*/ 42 w 234"/>
                <a:gd name="T37" fmla="*/ 310 h 620"/>
                <a:gd name="T38" fmla="*/ 61 w 234"/>
                <a:gd name="T39" fmla="*/ 207 h 620"/>
                <a:gd name="T40" fmla="*/ 45 w 234"/>
                <a:gd name="T41" fmla="*/ 189 h 620"/>
                <a:gd name="T42" fmla="*/ 20 w 234"/>
                <a:gd name="T43" fmla="*/ 167 h 620"/>
                <a:gd name="T44" fmla="*/ 81 w 234"/>
                <a:gd name="T45" fmla="*/ 78 h 620"/>
                <a:gd name="T46" fmla="*/ 47 w 234"/>
                <a:gd name="T47" fmla="*/ 120 h 620"/>
                <a:gd name="T48" fmla="*/ 89 w 234"/>
                <a:gd name="T49" fmla="*/ 155 h 620"/>
                <a:gd name="T50" fmla="*/ 123 w 234"/>
                <a:gd name="T51" fmla="*/ 113 h 620"/>
                <a:gd name="T52" fmla="*/ 122 w 234"/>
                <a:gd name="T53" fmla="*/ 112 h 620"/>
                <a:gd name="T54" fmla="*/ 81 w 234"/>
                <a:gd name="T55" fmla="*/ 78 h 620"/>
                <a:gd name="T56" fmla="*/ 197 w 234"/>
                <a:gd name="T57" fmla="*/ 0 h 620"/>
                <a:gd name="T58" fmla="*/ 123 w 234"/>
                <a:gd name="T59" fmla="*/ 42 h 620"/>
                <a:gd name="T60" fmla="*/ 165 w 234"/>
                <a:gd name="T61" fmla="*/ 78 h 620"/>
                <a:gd name="T62" fmla="*/ 234 w 234"/>
                <a:gd name="T63" fmla="*/ 44 h 620"/>
                <a:gd name="T64" fmla="*/ 19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165" y="542"/>
                  </a:moveTo>
                  <a:cubicBezTo>
                    <a:pt x="152" y="555"/>
                    <a:pt x="138" y="567"/>
                    <a:pt x="123" y="579"/>
                  </a:cubicBezTo>
                  <a:cubicBezTo>
                    <a:pt x="146" y="595"/>
                    <a:pt x="171" y="609"/>
                    <a:pt x="197" y="620"/>
                  </a:cubicBezTo>
                  <a:cubicBezTo>
                    <a:pt x="210" y="606"/>
                    <a:pt x="223" y="591"/>
                    <a:pt x="234" y="576"/>
                  </a:cubicBezTo>
                  <a:cubicBezTo>
                    <a:pt x="209" y="568"/>
                    <a:pt x="186" y="556"/>
                    <a:pt x="165" y="542"/>
                  </a:cubicBezTo>
                  <a:moveTo>
                    <a:pt x="89" y="465"/>
                  </a:moveTo>
                  <a:cubicBezTo>
                    <a:pt x="76" y="478"/>
                    <a:pt x="62" y="490"/>
                    <a:pt x="46" y="500"/>
                  </a:cubicBezTo>
                  <a:cubicBezTo>
                    <a:pt x="57" y="515"/>
                    <a:pt x="68" y="529"/>
                    <a:pt x="81" y="542"/>
                  </a:cubicBezTo>
                  <a:cubicBezTo>
                    <a:pt x="96" y="532"/>
                    <a:pt x="109" y="521"/>
                    <a:pt x="122" y="508"/>
                  </a:cubicBezTo>
                  <a:cubicBezTo>
                    <a:pt x="122" y="508"/>
                    <a:pt x="123" y="507"/>
                    <a:pt x="123" y="507"/>
                  </a:cubicBezTo>
                  <a:cubicBezTo>
                    <a:pt x="110" y="494"/>
                    <a:pt x="99" y="480"/>
                    <a:pt x="89" y="465"/>
                  </a:cubicBezTo>
                  <a:moveTo>
                    <a:pt x="20" y="167"/>
                  </a:moveTo>
                  <a:cubicBezTo>
                    <a:pt x="12" y="184"/>
                    <a:pt x="5" y="202"/>
                    <a:pt x="0" y="220"/>
                  </a:cubicBezTo>
                  <a:cubicBezTo>
                    <a:pt x="25" y="242"/>
                    <a:pt x="42" y="274"/>
                    <a:pt x="42" y="310"/>
                  </a:cubicBezTo>
                  <a:cubicBezTo>
                    <a:pt x="42" y="346"/>
                    <a:pt x="25" y="379"/>
                    <a:pt x="0" y="400"/>
                  </a:cubicBezTo>
                  <a:cubicBezTo>
                    <a:pt x="5" y="419"/>
                    <a:pt x="11" y="436"/>
                    <a:pt x="19" y="453"/>
                  </a:cubicBezTo>
                  <a:cubicBezTo>
                    <a:pt x="29" y="447"/>
                    <a:pt x="37" y="439"/>
                    <a:pt x="45" y="431"/>
                  </a:cubicBezTo>
                  <a:cubicBezTo>
                    <a:pt x="51" y="426"/>
                    <a:pt x="57" y="420"/>
                    <a:pt x="61" y="413"/>
                  </a:cubicBezTo>
                  <a:cubicBezTo>
                    <a:pt x="49" y="381"/>
                    <a:pt x="42" y="346"/>
                    <a:pt x="42" y="310"/>
                  </a:cubicBezTo>
                  <a:cubicBezTo>
                    <a:pt x="42" y="274"/>
                    <a:pt x="49" y="239"/>
                    <a:pt x="61" y="207"/>
                  </a:cubicBezTo>
                  <a:cubicBezTo>
                    <a:pt x="57" y="200"/>
                    <a:pt x="51" y="194"/>
                    <a:pt x="45" y="189"/>
                  </a:cubicBezTo>
                  <a:cubicBezTo>
                    <a:pt x="38" y="181"/>
                    <a:pt x="29" y="174"/>
                    <a:pt x="20" y="167"/>
                  </a:cubicBezTo>
                  <a:moveTo>
                    <a:pt x="81" y="78"/>
                  </a:moveTo>
                  <a:cubicBezTo>
                    <a:pt x="69" y="91"/>
                    <a:pt x="57" y="105"/>
                    <a:pt x="47" y="120"/>
                  </a:cubicBezTo>
                  <a:cubicBezTo>
                    <a:pt x="62" y="130"/>
                    <a:pt x="76" y="142"/>
                    <a:pt x="89" y="155"/>
                  </a:cubicBezTo>
                  <a:cubicBezTo>
                    <a:pt x="99" y="140"/>
                    <a:pt x="110" y="126"/>
                    <a:pt x="123" y="113"/>
                  </a:cubicBezTo>
                  <a:cubicBezTo>
                    <a:pt x="123" y="113"/>
                    <a:pt x="122" y="112"/>
                    <a:pt x="122" y="112"/>
                  </a:cubicBezTo>
                  <a:cubicBezTo>
                    <a:pt x="109" y="100"/>
                    <a:pt x="96" y="88"/>
                    <a:pt x="81" y="78"/>
                  </a:cubicBezTo>
                  <a:moveTo>
                    <a:pt x="197" y="0"/>
                  </a:moveTo>
                  <a:cubicBezTo>
                    <a:pt x="170" y="11"/>
                    <a:pt x="146" y="25"/>
                    <a:pt x="123" y="42"/>
                  </a:cubicBezTo>
                  <a:cubicBezTo>
                    <a:pt x="138" y="53"/>
                    <a:pt x="152" y="65"/>
                    <a:pt x="165" y="78"/>
                  </a:cubicBezTo>
                  <a:cubicBezTo>
                    <a:pt x="186" y="64"/>
                    <a:pt x="209" y="52"/>
                    <a:pt x="234" y="44"/>
                  </a:cubicBezTo>
                  <a:cubicBezTo>
                    <a:pt x="223" y="29"/>
                    <a:pt x="210" y="14"/>
                    <a:pt x="197" y="0"/>
                  </a:cubicBezTo>
                </a:path>
              </a:pathLst>
            </a:custGeom>
            <a:solidFill>
              <a:srgbClr val="009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28"/>
            <p:cNvSpPr>
              <a:spLocks noEditPoints="1"/>
            </p:cNvSpPr>
            <p:nvPr userDrawn="1"/>
          </p:nvSpPr>
          <p:spPr bwMode="auto">
            <a:xfrm>
              <a:off x="409" y="3736"/>
              <a:ext cx="52" cy="132"/>
            </a:xfrm>
            <a:custGeom>
              <a:avLst/>
              <a:gdLst>
                <a:gd name="T0" fmla="*/ 103 w 166"/>
                <a:gd name="T1" fmla="*/ 362 h 438"/>
                <a:gd name="T2" fmla="*/ 76 w 166"/>
                <a:gd name="T3" fmla="*/ 409 h 438"/>
                <a:gd name="T4" fmla="*/ 142 w 166"/>
                <a:gd name="T5" fmla="*/ 438 h 438"/>
                <a:gd name="T6" fmla="*/ 166 w 166"/>
                <a:gd name="T7" fmla="*/ 388 h 438"/>
                <a:gd name="T8" fmla="*/ 103 w 166"/>
                <a:gd name="T9" fmla="*/ 362 h 438"/>
                <a:gd name="T10" fmla="*/ 34 w 166"/>
                <a:gd name="T11" fmla="*/ 64 h 438"/>
                <a:gd name="T12" fmla="*/ 0 w 166"/>
                <a:gd name="T13" fmla="*/ 112 h 438"/>
                <a:gd name="T14" fmla="*/ 27 w 166"/>
                <a:gd name="T15" fmla="*/ 219 h 438"/>
                <a:gd name="T16" fmla="*/ 0 w 166"/>
                <a:gd name="T17" fmla="*/ 326 h 438"/>
                <a:gd name="T18" fmla="*/ 34 w 166"/>
                <a:gd name="T19" fmla="*/ 374 h 438"/>
                <a:gd name="T20" fmla="*/ 61 w 166"/>
                <a:gd name="T21" fmla="*/ 322 h 438"/>
                <a:gd name="T22" fmla="*/ 27 w 166"/>
                <a:gd name="T23" fmla="*/ 219 h 438"/>
                <a:gd name="T24" fmla="*/ 61 w 166"/>
                <a:gd name="T25" fmla="*/ 116 h 438"/>
                <a:gd name="T26" fmla="*/ 34 w 166"/>
                <a:gd name="T27" fmla="*/ 64 h 438"/>
                <a:gd name="T28" fmla="*/ 142 w 166"/>
                <a:gd name="T29" fmla="*/ 0 h 438"/>
                <a:gd name="T30" fmla="*/ 76 w 166"/>
                <a:gd name="T31" fmla="*/ 29 h 438"/>
                <a:gd name="T32" fmla="*/ 103 w 166"/>
                <a:gd name="T33" fmla="*/ 76 h 438"/>
                <a:gd name="T34" fmla="*/ 166 w 166"/>
                <a:gd name="T35" fmla="*/ 50 h 438"/>
                <a:gd name="T36" fmla="*/ 142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103" y="362"/>
                  </a:moveTo>
                  <a:cubicBezTo>
                    <a:pt x="95" y="378"/>
                    <a:pt x="86" y="394"/>
                    <a:pt x="76" y="409"/>
                  </a:cubicBezTo>
                  <a:cubicBezTo>
                    <a:pt x="96" y="422"/>
                    <a:pt x="118" y="431"/>
                    <a:pt x="142" y="438"/>
                  </a:cubicBezTo>
                  <a:cubicBezTo>
                    <a:pt x="151" y="421"/>
                    <a:pt x="159" y="405"/>
                    <a:pt x="166" y="388"/>
                  </a:cubicBezTo>
                  <a:cubicBezTo>
                    <a:pt x="143" y="383"/>
                    <a:pt x="122" y="374"/>
                    <a:pt x="103" y="362"/>
                  </a:cubicBezTo>
                  <a:moveTo>
                    <a:pt x="34" y="64"/>
                  </a:moveTo>
                  <a:cubicBezTo>
                    <a:pt x="21" y="78"/>
                    <a:pt x="9" y="94"/>
                    <a:pt x="0" y="112"/>
                  </a:cubicBezTo>
                  <a:cubicBezTo>
                    <a:pt x="17" y="144"/>
                    <a:pt x="27" y="180"/>
                    <a:pt x="27" y="219"/>
                  </a:cubicBezTo>
                  <a:cubicBezTo>
                    <a:pt x="27" y="258"/>
                    <a:pt x="17" y="294"/>
                    <a:pt x="0" y="326"/>
                  </a:cubicBezTo>
                  <a:cubicBezTo>
                    <a:pt x="9" y="344"/>
                    <a:pt x="21" y="360"/>
                    <a:pt x="34" y="374"/>
                  </a:cubicBezTo>
                  <a:cubicBezTo>
                    <a:pt x="45" y="358"/>
                    <a:pt x="54" y="340"/>
                    <a:pt x="61" y="322"/>
                  </a:cubicBezTo>
                  <a:cubicBezTo>
                    <a:pt x="40" y="293"/>
                    <a:pt x="27" y="258"/>
                    <a:pt x="27" y="219"/>
                  </a:cubicBezTo>
                  <a:cubicBezTo>
                    <a:pt x="27" y="180"/>
                    <a:pt x="40" y="145"/>
                    <a:pt x="61" y="116"/>
                  </a:cubicBezTo>
                  <a:cubicBezTo>
                    <a:pt x="54" y="98"/>
                    <a:pt x="45" y="80"/>
                    <a:pt x="34" y="64"/>
                  </a:cubicBezTo>
                  <a:moveTo>
                    <a:pt x="142" y="0"/>
                  </a:moveTo>
                  <a:cubicBezTo>
                    <a:pt x="118" y="7"/>
                    <a:pt x="96" y="16"/>
                    <a:pt x="76" y="29"/>
                  </a:cubicBezTo>
                  <a:cubicBezTo>
                    <a:pt x="86" y="44"/>
                    <a:pt x="95" y="60"/>
                    <a:pt x="103" y="76"/>
                  </a:cubicBezTo>
                  <a:cubicBezTo>
                    <a:pt x="122" y="64"/>
                    <a:pt x="143" y="55"/>
                    <a:pt x="166" y="50"/>
                  </a:cubicBezTo>
                  <a:cubicBezTo>
                    <a:pt x="159" y="33"/>
                    <a:pt x="151" y="16"/>
                    <a:pt x="142" y="0"/>
                  </a:cubicBezTo>
                </a:path>
              </a:pathLst>
            </a:custGeom>
            <a:solidFill>
              <a:srgbClr val="0AA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447" y="3767"/>
              <a:ext cx="22" cy="71"/>
            </a:xfrm>
            <a:custGeom>
              <a:avLst/>
              <a:gdLst>
                <a:gd name="T0" fmla="*/ 60 w 71"/>
                <a:gd name="T1" fmla="*/ 0 h 234"/>
                <a:gd name="T2" fmla="*/ 0 w 71"/>
                <a:gd name="T3" fmla="*/ 27 h 234"/>
                <a:gd name="T4" fmla="*/ 12 w 71"/>
                <a:gd name="T5" fmla="*/ 117 h 234"/>
                <a:gd name="T6" fmla="*/ 0 w 71"/>
                <a:gd name="T7" fmla="*/ 207 h 234"/>
                <a:gd name="T8" fmla="*/ 60 w 71"/>
                <a:gd name="T9" fmla="*/ 234 h 234"/>
                <a:gd name="T10" fmla="*/ 71 w 71"/>
                <a:gd name="T11" fmla="*/ 180 h 234"/>
                <a:gd name="T12" fmla="*/ 12 w 71"/>
                <a:gd name="T13" fmla="*/ 117 h 234"/>
                <a:gd name="T14" fmla="*/ 71 w 71"/>
                <a:gd name="T15" fmla="*/ 54 h 234"/>
                <a:gd name="T16" fmla="*/ 60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60" y="0"/>
                  </a:moveTo>
                  <a:cubicBezTo>
                    <a:pt x="37" y="3"/>
                    <a:pt x="17" y="13"/>
                    <a:pt x="0" y="27"/>
                  </a:cubicBezTo>
                  <a:cubicBezTo>
                    <a:pt x="8" y="56"/>
                    <a:pt x="12" y="86"/>
                    <a:pt x="12" y="117"/>
                  </a:cubicBezTo>
                  <a:cubicBezTo>
                    <a:pt x="12" y="148"/>
                    <a:pt x="8" y="178"/>
                    <a:pt x="0" y="207"/>
                  </a:cubicBezTo>
                  <a:cubicBezTo>
                    <a:pt x="17" y="221"/>
                    <a:pt x="37" y="231"/>
                    <a:pt x="60" y="234"/>
                  </a:cubicBezTo>
                  <a:cubicBezTo>
                    <a:pt x="65" y="216"/>
                    <a:pt x="69" y="198"/>
                    <a:pt x="71" y="180"/>
                  </a:cubicBezTo>
                  <a:cubicBezTo>
                    <a:pt x="38" y="178"/>
                    <a:pt x="12" y="151"/>
                    <a:pt x="12" y="117"/>
                  </a:cubicBezTo>
                  <a:cubicBezTo>
                    <a:pt x="12" y="83"/>
                    <a:pt x="38" y="56"/>
                    <a:pt x="71" y="54"/>
                  </a:cubicBezTo>
                  <a:cubicBezTo>
                    <a:pt x="69" y="36"/>
                    <a:pt x="65" y="18"/>
                    <a:pt x="60" y="0"/>
                  </a:cubicBezTo>
                </a:path>
              </a:pathLst>
            </a:custGeom>
            <a:solidFill>
              <a:srgbClr val="004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30"/>
            <p:cNvSpPr>
              <a:spLocks noEditPoints="1"/>
            </p:cNvSpPr>
            <p:nvPr userDrawn="1"/>
          </p:nvSpPr>
          <p:spPr bwMode="auto">
            <a:xfrm>
              <a:off x="375" y="3708"/>
              <a:ext cx="72" cy="188"/>
            </a:xfrm>
            <a:custGeom>
              <a:avLst/>
              <a:gdLst>
                <a:gd name="T0" fmla="*/ 69 w 234"/>
                <a:gd name="T1" fmla="*/ 542 h 620"/>
                <a:gd name="T2" fmla="*/ 0 w 234"/>
                <a:gd name="T3" fmla="*/ 576 h 620"/>
                <a:gd name="T4" fmla="*/ 37 w 234"/>
                <a:gd name="T5" fmla="*/ 620 h 620"/>
                <a:gd name="T6" fmla="*/ 111 w 234"/>
                <a:gd name="T7" fmla="*/ 579 h 620"/>
                <a:gd name="T8" fmla="*/ 69 w 234"/>
                <a:gd name="T9" fmla="*/ 542 h 620"/>
                <a:gd name="T10" fmla="*/ 145 w 234"/>
                <a:gd name="T11" fmla="*/ 465 h 620"/>
                <a:gd name="T12" fmla="*/ 111 w 234"/>
                <a:gd name="T13" fmla="*/ 507 h 620"/>
                <a:gd name="T14" fmla="*/ 112 w 234"/>
                <a:gd name="T15" fmla="*/ 508 h 620"/>
                <a:gd name="T16" fmla="*/ 153 w 234"/>
                <a:gd name="T17" fmla="*/ 542 h 620"/>
                <a:gd name="T18" fmla="*/ 187 w 234"/>
                <a:gd name="T19" fmla="*/ 500 h 620"/>
                <a:gd name="T20" fmla="*/ 145 w 234"/>
                <a:gd name="T21" fmla="*/ 465 h 620"/>
                <a:gd name="T22" fmla="*/ 214 w 234"/>
                <a:gd name="T23" fmla="*/ 167 h 620"/>
                <a:gd name="T24" fmla="*/ 188 w 234"/>
                <a:gd name="T25" fmla="*/ 189 h 620"/>
                <a:gd name="T26" fmla="*/ 172 w 234"/>
                <a:gd name="T27" fmla="*/ 207 h 620"/>
                <a:gd name="T28" fmla="*/ 192 w 234"/>
                <a:gd name="T29" fmla="*/ 310 h 620"/>
                <a:gd name="T30" fmla="*/ 172 w 234"/>
                <a:gd name="T31" fmla="*/ 413 h 620"/>
                <a:gd name="T32" fmla="*/ 188 w 234"/>
                <a:gd name="T33" fmla="*/ 431 h 620"/>
                <a:gd name="T34" fmla="*/ 214 w 234"/>
                <a:gd name="T35" fmla="*/ 453 h 620"/>
                <a:gd name="T36" fmla="*/ 234 w 234"/>
                <a:gd name="T37" fmla="*/ 400 h 620"/>
                <a:gd name="T38" fmla="*/ 192 w 234"/>
                <a:gd name="T39" fmla="*/ 310 h 620"/>
                <a:gd name="T40" fmla="*/ 234 w 234"/>
                <a:gd name="T41" fmla="*/ 220 h 620"/>
                <a:gd name="T42" fmla="*/ 214 w 234"/>
                <a:gd name="T43" fmla="*/ 167 h 620"/>
                <a:gd name="T44" fmla="*/ 153 w 234"/>
                <a:gd name="T45" fmla="*/ 78 h 620"/>
                <a:gd name="T46" fmla="*/ 112 w 234"/>
                <a:gd name="T47" fmla="*/ 112 h 620"/>
                <a:gd name="T48" fmla="*/ 111 w 234"/>
                <a:gd name="T49" fmla="*/ 113 h 620"/>
                <a:gd name="T50" fmla="*/ 145 w 234"/>
                <a:gd name="T51" fmla="*/ 155 h 620"/>
                <a:gd name="T52" fmla="*/ 187 w 234"/>
                <a:gd name="T53" fmla="*/ 120 h 620"/>
                <a:gd name="T54" fmla="*/ 153 w 234"/>
                <a:gd name="T55" fmla="*/ 78 h 620"/>
                <a:gd name="T56" fmla="*/ 37 w 234"/>
                <a:gd name="T57" fmla="*/ 0 h 620"/>
                <a:gd name="T58" fmla="*/ 0 w 234"/>
                <a:gd name="T59" fmla="*/ 44 h 620"/>
                <a:gd name="T60" fmla="*/ 69 w 234"/>
                <a:gd name="T61" fmla="*/ 78 h 620"/>
                <a:gd name="T62" fmla="*/ 111 w 234"/>
                <a:gd name="T63" fmla="*/ 42 h 620"/>
                <a:gd name="T64" fmla="*/ 37 w 234"/>
                <a:gd name="T65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620">
                  <a:moveTo>
                    <a:pt x="69" y="542"/>
                  </a:moveTo>
                  <a:cubicBezTo>
                    <a:pt x="48" y="556"/>
                    <a:pt x="24" y="568"/>
                    <a:pt x="0" y="576"/>
                  </a:cubicBezTo>
                  <a:cubicBezTo>
                    <a:pt x="11" y="591"/>
                    <a:pt x="24" y="606"/>
                    <a:pt x="37" y="620"/>
                  </a:cubicBezTo>
                  <a:cubicBezTo>
                    <a:pt x="63" y="609"/>
                    <a:pt x="88" y="595"/>
                    <a:pt x="111" y="579"/>
                  </a:cubicBezTo>
                  <a:cubicBezTo>
                    <a:pt x="96" y="568"/>
                    <a:pt x="82" y="555"/>
                    <a:pt x="69" y="542"/>
                  </a:cubicBezTo>
                  <a:moveTo>
                    <a:pt x="145" y="465"/>
                  </a:moveTo>
                  <a:cubicBezTo>
                    <a:pt x="135" y="480"/>
                    <a:pt x="124" y="494"/>
                    <a:pt x="111" y="507"/>
                  </a:cubicBezTo>
                  <a:cubicBezTo>
                    <a:pt x="111" y="507"/>
                    <a:pt x="112" y="508"/>
                    <a:pt x="112" y="508"/>
                  </a:cubicBezTo>
                  <a:cubicBezTo>
                    <a:pt x="124" y="520"/>
                    <a:pt x="138" y="532"/>
                    <a:pt x="153" y="542"/>
                  </a:cubicBezTo>
                  <a:cubicBezTo>
                    <a:pt x="165" y="529"/>
                    <a:pt x="177" y="515"/>
                    <a:pt x="187" y="500"/>
                  </a:cubicBezTo>
                  <a:cubicBezTo>
                    <a:pt x="172" y="490"/>
                    <a:pt x="158" y="478"/>
                    <a:pt x="145" y="465"/>
                  </a:cubicBezTo>
                  <a:moveTo>
                    <a:pt x="214" y="167"/>
                  </a:moveTo>
                  <a:cubicBezTo>
                    <a:pt x="205" y="174"/>
                    <a:pt x="196" y="181"/>
                    <a:pt x="188" y="189"/>
                  </a:cubicBezTo>
                  <a:cubicBezTo>
                    <a:pt x="183" y="194"/>
                    <a:pt x="177" y="200"/>
                    <a:pt x="172" y="207"/>
                  </a:cubicBezTo>
                  <a:cubicBezTo>
                    <a:pt x="185" y="239"/>
                    <a:pt x="192" y="274"/>
                    <a:pt x="192" y="310"/>
                  </a:cubicBezTo>
                  <a:cubicBezTo>
                    <a:pt x="192" y="346"/>
                    <a:pt x="185" y="381"/>
                    <a:pt x="172" y="413"/>
                  </a:cubicBezTo>
                  <a:cubicBezTo>
                    <a:pt x="177" y="420"/>
                    <a:pt x="183" y="426"/>
                    <a:pt x="188" y="431"/>
                  </a:cubicBezTo>
                  <a:cubicBezTo>
                    <a:pt x="196" y="439"/>
                    <a:pt x="205" y="446"/>
                    <a:pt x="214" y="453"/>
                  </a:cubicBezTo>
                  <a:cubicBezTo>
                    <a:pt x="222" y="436"/>
                    <a:pt x="229" y="418"/>
                    <a:pt x="234" y="400"/>
                  </a:cubicBezTo>
                  <a:cubicBezTo>
                    <a:pt x="208" y="378"/>
                    <a:pt x="192" y="346"/>
                    <a:pt x="192" y="310"/>
                  </a:cubicBezTo>
                  <a:cubicBezTo>
                    <a:pt x="192" y="274"/>
                    <a:pt x="208" y="242"/>
                    <a:pt x="234" y="220"/>
                  </a:cubicBezTo>
                  <a:cubicBezTo>
                    <a:pt x="229" y="202"/>
                    <a:pt x="222" y="184"/>
                    <a:pt x="214" y="167"/>
                  </a:cubicBezTo>
                  <a:moveTo>
                    <a:pt x="153" y="78"/>
                  </a:moveTo>
                  <a:cubicBezTo>
                    <a:pt x="138" y="88"/>
                    <a:pt x="124" y="100"/>
                    <a:pt x="112" y="112"/>
                  </a:cubicBezTo>
                  <a:cubicBezTo>
                    <a:pt x="112" y="112"/>
                    <a:pt x="111" y="113"/>
                    <a:pt x="111" y="113"/>
                  </a:cubicBezTo>
                  <a:cubicBezTo>
                    <a:pt x="124" y="126"/>
                    <a:pt x="135" y="140"/>
                    <a:pt x="145" y="155"/>
                  </a:cubicBezTo>
                  <a:cubicBezTo>
                    <a:pt x="158" y="142"/>
                    <a:pt x="172" y="130"/>
                    <a:pt x="187" y="120"/>
                  </a:cubicBezTo>
                  <a:cubicBezTo>
                    <a:pt x="177" y="105"/>
                    <a:pt x="165" y="91"/>
                    <a:pt x="153" y="78"/>
                  </a:cubicBezTo>
                  <a:moveTo>
                    <a:pt x="37" y="0"/>
                  </a:moveTo>
                  <a:cubicBezTo>
                    <a:pt x="24" y="14"/>
                    <a:pt x="11" y="29"/>
                    <a:pt x="0" y="44"/>
                  </a:cubicBezTo>
                  <a:cubicBezTo>
                    <a:pt x="25" y="52"/>
                    <a:pt x="48" y="64"/>
                    <a:pt x="69" y="78"/>
                  </a:cubicBezTo>
                  <a:cubicBezTo>
                    <a:pt x="82" y="65"/>
                    <a:pt x="96" y="53"/>
                    <a:pt x="111" y="42"/>
                  </a:cubicBezTo>
                  <a:cubicBezTo>
                    <a:pt x="88" y="25"/>
                    <a:pt x="63" y="11"/>
                    <a:pt x="37" y="0"/>
                  </a:cubicBezTo>
                </a:path>
              </a:pathLst>
            </a:custGeom>
            <a:solidFill>
              <a:srgbClr val="F1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31"/>
            <p:cNvSpPr>
              <a:spLocks noEditPoints="1"/>
            </p:cNvSpPr>
            <p:nvPr userDrawn="1"/>
          </p:nvSpPr>
          <p:spPr bwMode="auto">
            <a:xfrm>
              <a:off x="396" y="3721"/>
              <a:ext cx="26" cy="163"/>
            </a:xfrm>
            <a:custGeom>
              <a:avLst/>
              <a:gdLst>
                <a:gd name="T0" fmla="*/ 42 w 84"/>
                <a:gd name="T1" fmla="*/ 465 h 537"/>
                <a:gd name="T2" fmla="*/ 41 w 84"/>
                <a:gd name="T3" fmla="*/ 466 h 537"/>
                <a:gd name="T4" fmla="*/ 0 w 84"/>
                <a:gd name="T5" fmla="*/ 500 h 537"/>
                <a:gd name="T6" fmla="*/ 42 w 84"/>
                <a:gd name="T7" fmla="*/ 537 h 537"/>
                <a:gd name="T8" fmla="*/ 84 w 84"/>
                <a:gd name="T9" fmla="*/ 500 h 537"/>
                <a:gd name="T10" fmla="*/ 43 w 84"/>
                <a:gd name="T11" fmla="*/ 466 h 537"/>
                <a:gd name="T12" fmla="*/ 42 w 84"/>
                <a:gd name="T13" fmla="*/ 465 h 537"/>
                <a:gd name="T14" fmla="*/ 42 w 84"/>
                <a:gd name="T15" fmla="*/ 0 h 537"/>
                <a:gd name="T16" fmla="*/ 0 w 84"/>
                <a:gd name="T17" fmla="*/ 36 h 537"/>
                <a:gd name="T18" fmla="*/ 41 w 84"/>
                <a:gd name="T19" fmla="*/ 70 h 537"/>
                <a:gd name="T20" fmla="*/ 42 w 84"/>
                <a:gd name="T21" fmla="*/ 71 h 537"/>
                <a:gd name="T22" fmla="*/ 43 w 84"/>
                <a:gd name="T23" fmla="*/ 70 h 537"/>
                <a:gd name="T24" fmla="*/ 84 w 84"/>
                <a:gd name="T25" fmla="*/ 36 h 537"/>
                <a:gd name="T26" fmla="*/ 42 w 84"/>
                <a:gd name="T27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537">
                  <a:moveTo>
                    <a:pt x="42" y="465"/>
                  </a:moveTo>
                  <a:cubicBezTo>
                    <a:pt x="42" y="465"/>
                    <a:pt x="41" y="466"/>
                    <a:pt x="41" y="466"/>
                  </a:cubicBezTo>
                  <a:cubicBezTo>
                    <a:pt x="28" y="479"/>
                    <a:pt x="15" y="490"/>
                    <a:pt x="0" y="500"/>
                  </a:cubicBezTo>
                  <a:cubicBezTo>
                    <a:pt x="13" y="513"/>
                    <a:pt x="27" y="526"/>
                    <a:pt x="42" y="537"/>
                  </a:cubicBezTo>
                  <a:cubicBezTo>
                    <a:pt x="57" y="525"/>
                    <a:pt x="71" y="513"/>
                    <a:pt x="84" y="500"/>
                  </a:cubicBezTo>
                  <a:cubicBezTo>
                    <a:pt x="69" y="490"/>
                    <a:pt x="55" y="478"/>
                    <a:pt x="43" y="466"/>
                  </a:cubicBezTo>
                  <a:cubicBezTo>
                    <a:pt x="43" y="466"/>
                    <a:pt x="42" y="465"/>
                    <a:pt x="42" y="465"/>
                  </a:cubicBezTo>
                  <a:moveTo>
                    <a:pt x="42" y="0"/>
                  </a:moveTo>
                  <a:cubicBezTo>
                    <a:pt x="27" y="11"/>
                    <a:pt x="13" y="23"/>
                    <a:pt x="0" y="36"/>
                  </a:cubicBezTo>
                  <a:cubicBezTo>
                    <a:pt x="15" y="46"/>
                    <a:pt x="28" y="58"/>
                    <a:pt x="41" y="70"/>
                  </a:cubicBezTo>
                  <a:cubicBezTo>
                    <a:pt x="41" y="70"/>
                    <a:pt x="42" y="71"/>
                    <a:pt x="42" y="71"/>
                  </a:cubicBezTo>
                  <a:cubicBezTo>
                    <a:pt x="42" y="71"/>
                    <a:pt x="43" y="70"/>
                    <a:pt x="43" y="70"/>
                  </a:cubicBezTo>
                  <a:cubicBezTo>
                    <a:pt x="55" y="58"/>
                    <a:pt x="69" y="46"/>
                    <a:pt x="84" y="36"/>
                  </a:cubicBezTo>
                  <a:cubicBezTo>
                    <a:pt x="71" y="23"/>
                    <a:pt x="57" y="11"/>
                    <a:pt x="42" y="0"/>
                  </a:cubicBezTo>
                </a:path>
              </a:pathLst>
            </a:custGeom>
            <a:solidFill>
              <a:srgbClr val="00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32"/>
            <p:cNvSpPr>
              <a:spLocks noEditPoints="1"/>
            </p:cNvSpPr>
            <p:nvPr userDrawn="1"/>
          </p:nvSpPr>
          <p:spPr bwMode="auto">
            <a:xfrm>
              <a:off x="420" y="3745"/>
              <a:ext cx="21" cy="115"/>
            </a:xfrm>
            <a:custGeom>
              <a:avLst/>
              <a:gdLst>
                <a:gd name="T0" fmla="*/ 27 w 69"/>
                <a:gd name="T1" fmla="*/ 293 h 380"/>
                <a:gd name="T2" fmla="*/ 0 w 69"/>
                <a:gd name="T3" fmla="*/ 345 h 380"/>
                <a:gd name="T4" fmla="*/ 42 w 69"/>
                <a:gd name="T5" fmla="*/ 380 h 380"/>
                <a:gd name="T6" fmla="*/ 69 w 69"/>
                <a:gd name="T7" fmla="*/ 333 h 380"/>
                <a:gd name="T8" fmla="*/ 43 w 69"/>
                <a:gd name="T9" fmla="*/ 311 h 380"/>
                <a:gd name="T10" fmla="*/ 27 w 69"/>
                <a:gd name="T11" fmla="*/ 293 h 380"/>
                <a:gd name="T12" fmla="*/ 42 w 69"/>
                <a:gd name="T13" fmla="*/ 0 h 380"/>
                <a:gd name="T14" fmla="*/ 0 w 69"/>
                <a:gd name="T15" fmla="*/ 35 h 380"/>
                <a:gd name="T16" fmla="*/ 27 w 69"/>
                <a:gd name="T17" fmla="*/ 87 h 380"/>
                <a:gd name="T18" fmla="*/ 43 w 69"/>
                <a:gd name="T19" fmla="*/ 69 h 380"/>
                <a:gd name="T20" fmla="*/ 69 w 69"/>
                <a:gd name="T21" fmla="*/ 47 h 380"/>
                <a:gd name="T22" fmla="*/ 42 w 69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380">
                  <a:moveTo>
                    <a:pt x="27" y="293"/>
                  </a:moveTo>
                  <a:cubicBezTo>
                    <a:pt x="20" y="311"/>
                    <a:pt x="11" y="329"/>
                    <a:pt x="0" y="345"/>
                  </a:cubicBezTo>
                  <a:cubicBezTo>
                    <a:pt x="13" y="358"/>
                    <a:pt x="27" y="370"/>
                    <a:pt x="42" y="380"/>
                  </a:cubicBezTo>
                  <a:cubicBezTo>
                    <a:pt x="52" y="365"/>
                    <a:pt x="61" y="349"/>
                    <a:pt x="69" y="333"/>
                  </a:cubicBezTo>
                  <a:cubicBezTo>
                    <a:pt x="60" y="326"/>
                    <a:pt x="51" y="319"/>
                    <a:pt x="43" y="311"/>
                  </a:cubicBezTo>
                  <a:cubicBezTo>
                    <a:pt x="38" y="306"/>
                    <a:pt x="32" y="300"/>
                    <a:pt x="27" y="293"/>
                  </a:cubicBezTo>
                  <a:moveTo>
                    <a:pt x="42" y="0"/>
                  </a:moveTo>
                  <a:cubicBezTo>
                    <a:pt x="27" y="10"/>
                    <a:pt x="13" y="22"/>
                    <a:pt x="0" y="35"/>
                  </a:cubicBezTo>
                  <a:cubicBezTo>
                    <a:pt x="11" y="51"/>
                    <a:pt x="20" y="69"/>
                    <a:pt x="27" y="87"/>
                  </a:cubicBezTo>
                  <a:cubicBezTo>
                    <a:pt x="32" y="80"/>
                    <a:pt x="38" y="74"/>
                    <a:pt x="43" y="69"/>
                  </a:cubicBezTo>
                  <a:cubicBezTo>
                    <a:pt x="51" y="61"/>
                    <a:pt x="60" y="54"/>
                    <a:pt x="69" y="47"/>
                  </a:cubicBezTo>
                  <a:cubicBezTo>
                    <a:pt x="61" y="31"/>
                    <a:pt x="52" y="15"/>
                    <a:pt x="42" y="0"/>
                  </a:cubicBezTo>
                </a:path>
              </a:pathLst>
            </a:custGeom>
            <a:solidFill>
              <a:srgbClr val="095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34" y="3775"/>
              <a:ext cx="17" cy="54"/>
            </a:xfrm>
            <a:custGeom>
              <a:avLst/>
              <a:gdLst>
                <a:gd name="T0" fmla="*/ 42 w 54"/>
                <a:gd name="T1" fmla="*/ 0 h 180"/>
                <a:gd name="T2" fmla="*/ 0 w 54"/>
                <a:gd name="T3" fmla="*/ 90 h 180"/>
                <a:gd name="T4" fmla="*/ 42 w 54"/>
                <a:gd name="T5" fmla="*/ 180 h 180"/>
                <a:gd name="T6" fmla="*/ 54 w 54"/>
                <a:gd name="T7" fmla="*/ 90 h 180"/>
                <a:gd name="T8" fmla="*/ 4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42" y="0"/>
                  </a:moveTo>
                  <a:cubicBezTo>
                    <a:pt x="16" y="22"/>
                    <a:pt x="0" y="54"/>
                    <a:pt x="0" y="90"/>
                  </a:cubicBezTo>
                  <a:cubicBezTo>
                    <a:pt x="0" y="126"/>
                    <a:pt x="16" y="158"/>
                    <a:pt x="42" y="180"/>
                  </a:cubicBezTo>
                  <a:cubicBezTo>
                    <a:pt x="50" y="151"/>
                    <a:pt x="54" y="121"/>
                    <a:pt x="54" y="90"/>
                  </a:cubicBezTo>
                  <a:cubicBezTo>
                    <a:pt x="54" y="59"/>
                    <a:pt x="50" y="29"/>
                    <a:pt x="42" y="0"/>
                  </a:cubicBezTo>
                </a:path>
              </a:pathLst>
            </a:custGeom>
            <a:solidFill>
              <a:srgbClr val="002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358" y="3736"/>
              <a:ext cx="51" cy="132"/>
            </a:xfrm>
            <a:custGeom>
              <a:avLst/>
              <a:gdLst>
                <a:gd name="T0" fmla="*/ 62 w 166"/>
                <a:gd name="T1" fmla="*/ 362 h 438"/>
                <a:gd name="T2" fmla="*/ 0 w 166"/>
                <a:gd name="T3" fmla="*/ 388 h 438"/>
                <a:gd name="T4" fmla="*/ 24 w 166"/>
                <a:gd name="T5" fmla="*/ 438 h 438"/>
                <a:gd name="T6" fmla="*/ 89 w 166"/>
                <a:gd name="T7" fmla="*/ 409 h 438"/>
                <a:gd name="T8" fmla="*/ 62 w 166"/>
                <a:gd name="T9" fmla="*/ 362 h 438"/>
                <a:gd name="T10" fmla="*/ 132 w 166"/>
                <a:gd name="T11" fmla="*/ 64 h 438"/>
                <a:gd name="T12" fmla="*/ 104 w 166"/>
                <a:gd name="T13" fmla="*/ 116 h 438"/>
                <a:gd name="T14" fmla="*/ 139 w 166"/>
                <a:gd name="T15" fmla="*/ 219 h 438"/>
                <a:gd name="T16" fmla="*/ 104 w 166"/>
                <a:gd name="T17" fmla="*/ 322 h 438"/>
                <a:gd name="T18" fmla="*/ 132 w 166"/>
                <a:gd name="T19" fmla="*/ 374 h 438"/>
                <a:gd name="T20" fmla="*/ 166 w 166"/>
                <a:gd name="T21" fmla="*/ 326 h 438"/>
                <a:gd name="T22" fmla="*/ 139 w 166"/>
                <a:gd name="T23" fmla="*/ 219 h 438"/>
                <a:gd name="T24" fmla="*/ 166 w 166"/>
                <a:gd name="T25" fmla="*/ 112 h 438"/>
                <a:gd name="T26" fmla="*/ 132 w 166"/>
                <a:gd name="T27" fmla="*/ 64 h 438"/>
                <a:gd name="T28" fmla="*/ 24 w 166"/>
                <a:gd name="T29" fmla="*/ 0 h 438"/>
                <a:gd name="T30" fmla="*/ 0 w 166"/>
                <a:gd name="T31" fmla="*/ 50 h 438"/>
                <a:gd name="T32" fmla="*/ 63 w 166"/>
                <a:gd name="T33" fmla="*/ 76 h 438"/>
                <a:gd name="T34" fmla="*/ 90 w 166"/>
                <a:gd name="T35" fmla="*/ 29 h 438"/>
                <a:gd name="T36" fmla="*/ 24 w 166"/>
                <a:gd name="T3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438">
                  <a:moveTo>
                    <a:pt x="62" y="362"/>
                  </a:moveTo>
                  <a:cubicBezTo>
                    <a:pt x="44" y="374"/>
                    <a:pt x="23" y="383"/>
                    <a:pt x="0" y="388"/>
                  </a:cubicBezTo>
                  <a:cubicBezTo>
                    <a:pt x="7" y="405"/>
                    <a:pt x="15" y="421"/>
                    <a:pt x="24" y="438"/>
                  </a:cubicBezTo>
                  <a:cubicBezTo>
                    <a:pt x="48" y="432"/>
                    <a:pt x="69" y="422"/>
                    <a:pt x="89" y="409"/>
                  </a:cubicBezTo>
                  <a:cubicBezTo>
                    <a:pt x="79" y="394"/>
                    <a:pt x="70" y="379"/>
                    <a:pt x="62" y="362"/>
                  </a:cubicBezTo>
                  <a:moveTo>
                    <a:pt x="132" y="64"/>
                  </a:moveTo>
                  <a:cubicBezTo>
                    <a:pt x="121" y="80"/>
                    <a:pt x="112" y="98"/>
                    <a:pt x="104" y="116"/>
                  </a:cubicBezTo>
                  <a:cubicBezTo>
                    <a:pt x="126" y="145"/>
                    <a:pt x="139" y="180"/>
                    <a:pt x="139" y="219"/>
                  </a:cubicBezTo>
                  <a:cubicBezTo>
                    <a:pt x="139" y="258"/>
                    <a:pt x="126" y="293"/>
                    <a:pt x="104" y="322"/>
                  </a:cubicBezTo>
                  <a:cubicBezTo>
                    <a:pt x="112" y="340"/>
                    <a:pt x="121" y="358"/>
                    <a:pt x="132" y="374"/>
                  </a:cubicBezTo>
                  <a:cubicBezTo>
                    <a:pt x="145" y="360"/>
                    <a:pt x="157" y="344"/>
                    <a:pt x="166" y="326"/>
                  </a:cubicBezTo>
                  <a:cubicBezTo>
                    <a:pt x="149" y="294"/>
                    <a:pt x="139" y="258"/>
                    <a:pt x="139" y="219"/>
                  </a:cubicBezTo>
                  <a:cubicBezTo>
                    <a:pt x="139" y="180"/>
                    <a:pt x="149" y="144"/>
                    <a:pt x="166" y="112"/>
                  </a:cubicBezTo>
                  <a:cubicBezTo>
                    <a:pt x="157" y="94"/>
                    <a:pt x="145" y="78"/>
                    <a:pt x="132" y="64"/>
                  </a:cubicBezTo>
                  <a:moveTo>
                    <a:pt x="24" y="0"/>
                  </a:moveTo>
                  <a:cubicBezTo>
                    <a:pt x="15" y="16"/>
                    <a:pt x="7" y="33"/>
                    <a:pt x="0" y="50"/>
                  </a:cubicBezTo>
                  <a:cubicBezTo>
                    <a:pt x="23" y="55"/>
                    <a:pt x="44" y="64"/>
                    <a:pt x="63" y="76"/>
                  </a:cubicBezTo>
                  <a:cubicBezTo>
                    <a:pt x="70" y="60"/>
                    <a:pt x="79" y="44"/>
                    <a:pt x="90" y="29"/>
                  </a:cubicBezTo>
                  <a:cubicBezTo>
                    <a:pt x="70" y="16"/>
                    <a:pt x="48" y="7"/>
                    <a:pt x="24" y="0"/>
                  </a:cubicBezTo>
                </a:path>
              </a:pathLst>
            </a:custGeom>
            <a:solidFill>
              <a:srgbClr val="E200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377" y="3745"/>
              <a:ext cx="22" cy="115"/>
            </a:xfrm>
            <a:custGeom>
              <a:avLst/>
              <a:gdLst>
                <a:gd name="T0" fmla="*/ 42 w 70"/>
                <a:gd name="T1" fmla="*/ 293 h 380"/>
                <a:gd name="T2" fmla="*/ 26 w 70"/>
                <a:gd name="T3" fmla="*/ 311 h 380"/>
                <a:gd name="T4" fmla="*/ 0 w 70"/>
                <a:gd name="T5" fmla="*/ 333 h 380"/>
                <a:gd name="T6" fmla="*/ 27 w 70"/>
                <a:gd name="T7" fmla="*/ 380 h 380"/>
                <a:gd name="T8" fmla="*/ 70 w 70"/>
                <a:gd name="T9" fmla="*/ 345 h 380"/>
                <a:gd name="T10" fmla="*/ 42 w 70"/>
                <a:gd name="T11" fmla="*/ 293 h 380"/>
                <a:gd name="T12" fmla="*/ 28 w 70"/>
                <a:gd name="T13" fmla="*/ 0 h 380"/>
                <a:gd name="T14" fmla="*/ 1 w 70"/>
                <a:gd name="T15" fmla="*/ 47 h 380"/>
                <a:gd name="T16" fmla="*/ 26 w 70"/>
                <a:gd name="T17" fmla="*/ 69 h 380"/>
                <a:gd name="T18" fmla="*/ 42 w 70"/>
                <a:gd name="T19" fmla="*/ 87 h 380"/>
                <a:gd name="T20" fmla="*/ 70 w 70"/>
                <a:gd name="T21" fmla="*/ 35 h 380"/>
                <a:gd name="T22" fmla="*/ 28 w 70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80">
                  <a:moveTo>
                    <a:pt x="42" y="293"/>
                  </a:moveTo>
                  <a:cubicBezTo>
                    <a:pt x="38" y="300"/>
                    <a:pt x="32" y="306"/>
                    <a:pt x="26" y="311"/>
                  </a:cubicBezTo>
                  <a:cubicBezTo>
                    <a:pt x="18" y="319"/>
                    <a:pt x="10" y="327"/>
                    <a:pt x="0" y="333"/>
                  </a:cubicBezTo>
                  <a:cubicBezTo>
                    <a:pt x="8" y="350"/>
                    <a:pt x="17" y="365"/>
                    <a:pt x="27" y="380"/>
                  </a:cubicBezTo>
                  <a:cubicBezTo>
                    <a:pt x="43" y="370"/>
                    <a:pt x="57" y="358"/>
                    <a:pt x="70" y="345"/>
                  </a:cubicBezTo>
                  <a:cubicBezTo>
                    <a:pt x="59" y="329"/>
                    <a:pt x="50" y="311"/>
                    <a:pt x="42" y="293"/>
                  </a:cubicBezTo>
                  <a:moveTo>
                    <a:pt x="28" y="0"/>
                  </a:moveTo>
                  <a:cubicBezTo>
                    <a:pt x="17" y="15"/>
                    <a:pt x="8" y="31"/>
                    <a:pt x="1" y="47"/>
                  </a:cubicBezTo>
                  <a:cubicBezTo>
                    <a:pt x="10" y="54"/>
                    <a:pt x="19" y="61"/>
                    <a:pt x="26" y="69"/>
                  </a:cubicBezTo>
                  <a:cubicBezTo>
                    <a:pt x="32" y="74"/>
                    <a:pt x="38" y="80"/>
                    <a:pt x="42" y="87"/>
                  </a:cubicBezTo>
                  <a:cubicBezTo>
                    <a:pt x="50" y="69"/>
                    <a:pt x="59" y="51"/>
                    <a:pt x="70" y="35"/>
                  </a:cubicBezTo>
                  <a:cubicBezTo>
                    <a:pt x="57" y="22"/>
                    <a:pt x="43" y="10"/>
                    <a:pt x="28" y="0"/>
                  </a:cubicBezTo>
                </a:path>
              </a:pathLst>
            </a:custGeom>
            <a:solidFill>
              <a:srgbClr val="000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01" y="3770"/>
              <a:ext cx="17" cy="64"/>
            </a:xfrm>
            <a:custGeom>
              <a:avLst/>
              <a:gdLst>
                <a:gd name="T0" fmla="*/ 27 w 54"/>
                <a:gd name="T1" fmla="*/ 0 h 214"/>
                <a:gd name="T2" fmla="*/ 0 w 54"/>
                <a:gd name="T3" fmla="*/ 107 h 214"/>
                <a:gd name="T4" fmla="*/ 27 w 54"/>
                <a:gd name="T5" fmla="*/ 214 h 214"/>
                <a:gd name="T6" fmla="*/ 54 w 54"/>
                <a:gd name="T7" fmla="*/ 107 h 214"/>
                <a:gd name="T8" fmla="*/ 27 w 5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14">
                  <a:moveTo>
                    <a:pt x="27" y="0"/>
                  </a:moveTo>
                  <a:cubicBezTo>
                    <a:pt x="10" y="32"/>
                    <a:pt x="0" y="68"/>
                    <a:pt x="0" y="107"/>
                  </a:cubicBezTo>
                  <a:cubicBezTo>
                    <a:pt x="0" y="146"/>
                    <a:pt x="10" y="182"/>
                    <a:pt x="27" y="214"/>
                  </a:cubicBezTo>
                  <a:cubicBezTo>
                    <a:pt x="44" y="182"/>
                    <a:pt x="54" y="146"/>
                    <a:pt x="54" y="107"/>
                  </a:cubicBezTo>
                  <a:cubicBezTo>
                    <a:pt x="54" y="68"/>
                    <a:pt x="44" y="32"/>
                    <a:pt x="27" y="0"/>
                  </a:cubicBezTo>
                </a:path>
              </a:pathLst>
            </a:custGeom>
            <a:solidFill>
              <a:srgbClr val="090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349" y="3767"/>
              <a:ext cx="22" cy="71"/>
            </a:xfrm>
            <a:custGeom>
              <a:avLst/>
              <a:gdLst>
                <a:gd name="T0" fmla="*/ 11 w 71"/>
                <a:gd name="T1" fmla="*/ 0 h 234"/>
                <a:gd name="T2" fmla="*/ 0 w 71"/>
                <a:gd name="T3" fmla="*/ 54 h 234"/>
                <a:gd name="T4" fmla="*/ 59 w 71"/>
                <a:gd name="T5" fmla="*/ 117 h 234"/>
                <a:gd name="T6" fmla="*/ 0 w 71"/>
                <a:gd name="T7" fmla="*/ 180 h 234"/>
                <a:gd name="T8" fmla="*/ 11 w 71"/>
                <a:gd name="T9" fmla="*/ 234 h 234"/>
                <a:gd name="T10" fmla="*/ 71 w 71"/>
                <a:gd name="T11" fmla="*/ 207 h 234"/>
                <a:gd name="T12" fmla="*/ 59 w 71"/>
                <a:gd name="T13" fmla="*/ 117 h 234"/>
                <a:gd name="T14" fmla="*/ 71 w 71"/>
                <a:gd name="T15" fmla="*/ 27 h 234"/>
                <a:gd name="T16" fmla="*/ 11 w 71"/>
                <a:gd name="T1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34">
                  <a:moveTo>
                    <a:pt x="11" y="0"/>
                  </a:moveTo>
                  <a:cubicBezTo>
                    <a:pt x="6" y="18"/>
                    <a:pt x="2" y="36"/>
                    <a:pt x="0" y="54"/>
                  </a:cubicBezTo>
                  <a:cubicBezTo>
                    <a:pt x="33" y="56"/>
                    <a:pt x="59" y="83"/>
                    <a:pt x="59" y="117"/>
                  </a:cubicBezTo>
                  <a:cubicBezTo>
                    <a:pt x="59" y="151"/>
                    <a:pt x="33" y="178"/>
                    <a:pt x="0" y="180"/>
                  </a:cubicBezTo>
                  <a:cubicBezTo>
                    <a:pt x="2" y="198"/>
                    <a:pt x="6" y="216"/>
                    <a:pt x="11" y="234"/>
                  </a:cubicBezTo>
                  <a:cubicBezTo>
                    <a:pt x="33" y="231"/>
                    <a:pt x="54" y="221"/>
                    <a:pt x="71" y="207"/>
                  </a:cubicBezTo>
                  <a:cubicBezTo>
                    <a:pt x="63" y="179"/>
                    <a:pt x="59" y="149"/>
                    <a:pt x="59" y="117"/>
                  </a:cubicBezTo>
                  <a:cubicBezTo>
                    <a:pt x="59" y="86"/>
                    <a:pt x="63" y="56"/>
                    <a:pt x="71" y="27"/>
                  </a:cubicBezTo>
                  <a:cubicBezTo>
                    <a:pt x="54" y="13"/>
                    <a:pt x="33" y="3"/>
                    <a:pt x="11" y="0"/>
                  </a:cubicBezTo>
                </a:path>
              </a:pathLst>
            </a:custGeom>
            <a:solidFill>
              <a:srgbClr val="921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38"/>
            <p:cNvSpPr>
              <a:spLocks/>
            </p:cNvSpPr>
            <p:nvPr userDrawn="1"/>
          </p:nvSpPr>
          <p:spPr bwMode="auto">
            <a:xfrm>
              <a:off x="368" y="3775"/>
              <a:ext cx="16" cy="54"/>
            </a:xfrm>
            <a:custGeom>
              <a:avLst/>
              <a:gdLst>
                <a:gd name="T0" fmla="*/ 12 w 54"/>
                <a:gd name="T1" fmla="*/ 0 h 180"/>
                <a:gd name="T2" fmla="*/ 0 w 54"/>
                <a:gd name="T3" fmla="*/ 90 h 180"/>
                <a:gd name="T4" fmla="*/ 12 w 54"/>
                <a:gd name="T5" fmla="*/ 180 h 180"/>
                <a:gd name="T6" fmla="*/ 54 w 54"/>
                <a:gd name="T7" fmla="*/ 90 h 180"/>
                <a:gd name="T8" fmla="*/ 12 w 54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0">
                  <a:moveTo>
                    <a:pt x="12" y="0"/>
                  </a:moveTo>
                  <a:cubicBezTo>
                    <a:pt x="4" y="29"/>
                    <a:pt x="0" y="59"/>
                    <a:pt x="0" y="90"/>
                  </a:cubicBezTo>
                  <a:cubicBezTo>
                    <a:pt x="0" y="122"/>
                    <a:pt x="4" y="152"/>
                    <a:pt x="12" y="180"/>
                  </a:cubicBezTo>
                  <a:cubicBezTo>
                    <a:pt x="37" y="159"/>
                    <a:pt x="54" y="126"/>
                    <a:pt x="54" y="90"/>
                  </a:cubicBezTo>
                  <a:cubicBezTo>
                    <a:pt x="54" y="54"/>
                    <a:pt x="37" y="22"/>
                    <a:pt x="12" y="0"/>
                  </a:cubicBezTo>
                </a:path>
              </a:pathLst>
            </a:custGeom>
            <a:solidFill>
              <a:srgbClr val="000A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5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8" y="6025981"/>
            <a:ext cx="1296000" cy="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zonder 'Beter in Amsterdam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0778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6260482" y="1972378"/>
            <a:ext cx="3564000" cy="356400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grpSp>
        <p:nvGrpSpPr>
          <p:cNvPr id="8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76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90946" y="1582690"/>
            <a:ext cx="5179833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3" y="678657"/>
            <a:ext cx="5830093" cy="4845844"/>
          </a:xfr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9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afbeelding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6484140" y="1487150"/>
            <a:ext cx="34977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500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90945" y="616128"/>
            <a:ext cx="5179833" cy="972000"/>
          </a:xfrm>
        </p:spPr>
        <p:txBody>
          <a:bodyPr anchor="b" anchorCtr="0">
            <a:no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69555" y="1582690"/>
            <a:ext cx="4901224" cy="972000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3827"/>
              </a:lnSpc>
              <a:buNone/>
              <a:defRPr sz="35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dialoog regel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90946" y="2694604"/>
            <a:ext cx="3240000" cy="1296000"/>
          </a:xfrm>
        </p:spPr>
        <p:txBody>
          <a:bodyPr>
            <a:normAutofit/>
          </a:bodyPr>
          <a:lstStyle>
            <a:lvl1pPr>
              <a:lnSpc>
                <a:spcPts val="2551"/>
              </a:lnSpc>
              <a:defRPr sz="1400" b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Auteur</a:t>
            </a:r>
          </a:p>
          <a:p>
            <a:pPr lvl="0"/>
            <a:r>
              <a:rPr lang="nl-NL" dirty="0"/>
              <a:t>00 maand 0000</a:t>
            </a:r>
          </a:p>
        </p:txBody>
      </p:sp>
      <p:grpSp>
        <p:nvGrpSpPr>
          <p:cNvPr id="16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 bwMode="gray">
          <a:xfrm>
            <a:off x="430213" y="678657"/>
            <a:ext cx="4845600" cy="48458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78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545288"/>
            <a:ext cx="11325599" cy="444500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491972"/>
            <a:ext cx="972000" cy="127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493677"/>
            <a:ext cx="4114800" cy="127000"/>
          </a:xfrm>
        </p:spPr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498321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80" y="265266"/>
            <a:ext cx="458760" cy="67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0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0895" y="658178"/>
            <a:ext cx="11325599" cy="444500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1077619" y="1382400"/>
            <a:ext cx="9072000" cy="4154400"/>
          </a:xfrm>
        </p:spPr>
        <p:txBody>
          <a:bodyPr/>
          <a:lstStyle>
            <a:lvl1pPr marL="324000" indent="-3240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Tekststijl van het model bewerken</a:t>
            </a:r>
          </a:p>
        </p:txBody>
      </p:sp>
      <p:grpSp>
        <p:nvGrpSpPr>
          <p:cNvPr id="10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3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317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 bwMode="gray">
          <a:xfrm>
            <a:off x="0" y="0"/>
            <a:ext cx="12192000" cy="5536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0779" y="616128"/>
            <a:ext cx="11340000" cy="486000"/>
          </a:xfrm>
        </p:spPr>
        <p:txBody>
          <a:bodyPr anchor="b" anchorCtr="0">
            <a:normAutofit/>
          </a:bodyPr>
          <a:lstStyle>
            <a:lvl1pPr algn="l">
              <a:lnSpc>
                <a:spcPts val="3827"/>
              </a:lnSpc>
              <a:defRPr sz="3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778" y="1235246"/>
            <a:ext cx="11340001" cy="486000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3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400400" y="6101771"/>
            <a:ext cx="972000" cy="127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96400" y="6103476"/>
            <a:ext cx="4114800" cy="127000"/>
          </a:xfrm>
        </p:spPr>
        <p:txBody>
          <a:bodyPr/>
          <a:lstStyle/>
          <a:p>
            <a:r>
              <a:rPr lang="nl-NL"/>
              <a:t>Heilige visite Chirugie B5</a:t>
            </a:r>
            <a:endParaRPr lang="nl-NL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gray">
          <a:xfrm>
            <a:off x="431800" y="331788"/>
            <a:ext cx="11339513" cy="49212"/>
            <a:chOff x="272" y="209"/>
            <a:chExt cx="7143" cy="3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gray">
            <a:xfrm>
              <a:off x="272" y="209"/>
              <a:ext cx="7143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272" y="209"/>
              <a:ext cx="31" cy="32"/>
            </a:xfrm>
            <a:custGeom>
              <a:avLst/>
              <a:gdLst>
                <a:gd name="T0" fmla="*/ 28 w 58"/>
                <a:gd name="T1" fmla="*/ 58 h 58"/>
                <a:gd name="T2" fmla="*/ 18 w 58"/>
                <a:gd name="T3" fmla="*/ 56 h 58"/>
                <a:gd name="T4" fmla="*/ 8 w 58"/>
                <a:gd name="T5" fmla="*/ 50 h 58"/>
                <a:gd name="T6" fmla="*/ 2 w 58"/>
                <a:gd name="T7" fmla="*/ 40 h 58"/>
                <a:gd name="T8" fmla="*/ 0 w 58"/>
                <a:gd name="T9" fmla="*/ 29 h 58"/>
                <a:gd name="T10" fmla="*/ 8 w 58"/>
                <a:gd name="T11" fmla="*/ 9 h 58"/>
                <a:gd name="T12" fmla="*/ 18 w 58"/>
                <a:gd name="T13" fmla="*/ 2 h 58"/>
                <a:gd name="T14" fmla="*/ 40 w 58"/>
                <a:gd name="T15" fmla="*/ 2 h 58"/>
                <a:gd name="T16" fmla="*/ 49 w 58"/>
                <a:gd name="T17" fmla="*/ 9 h 58"/>
                <a:gd name="T18" fmla="*/ 58 w 58"/>
                <a:gd name="T19" fmla="*/ 29 h 58"/>
                <a:gd name="T20" fmla="*/ 56 w 58"/>
                <a:gd name="T21" fmla="*/ 40 h 58"/>
                <a:gd name="T22" fmla="*/ 49 w 58"/>
                <a:gd name="T23" fmla="*/ 50 h 58"/>
                <a:gd name="T24" fmla="*/ 40 w 58"/>
                <a:gd name="T25" fmla="*/ 56 h 58"/>
                <a:gd name="T26" fmla="*/ 28 w 58"/>
                <a:gd name="T2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cubicBezTo>
                    <a:pt x="25" y="58"/>
                    <a:pt x="21" y="58"/>
                    <a:pt x="18" y="56"/>
                  </a:cubicBezTo>
                  <a:cubicBezTo>
                    <a:pt x="14" y="55"/>
                    <a:pt x="11" y="52"/>
                    <a:pt x="8" y="50"/>
                  </a:cubicBezTo>
                  <a:cubicBezTo>
                    <a:pt x="5" y="47"/>
                    <a:pt x="3" y="44"/>
                    <a:pt x="2" y="40"/>
                  </a:cubicBezTo>
                  <a:cubicBezTo>
                    <a:pt x="0" y="37"/>
                    <a:pt x="0" y="33"/>
                    <a:pt x="0" y="29"/>
                  </a:cubicBezTo>
                  <a:cubicBezTo>
                    <a:pt x="0" y="22"/>
                    <a:pt x="2" y="14"/>
                    <a:pt x="8" y="9"/>
                  </a:cubicBezTo>
                  <a:cubicBezTo>
                    <a:pt x="11" y="6"/>
                    <a:pt x="14" y="4"/>
                    <a:pt x="18" y="2"/>
                  </a:cubicBezTo>
                  <a:cubicBezTo>
                    <a:pt x="24" y="0"/>
                    <a:pt x="33" y="0"/>
                    <a:pt x="40" y="2"/>
                  </a:cubicBezTo>
                  <a:cubicBezTo>
                    <a:pt x="43" y="4"/>
                    <a:pt x="46" y="6"/>
                    <a:pt x="49" y="9"/>
                  </a:cubicBezTo>
                  <a:cubicBezTo>
                    <a:pt x="54" y="14"/>
                    <a:pt x="58" y="22"/>
                    <a:pt x="58" y="29"/>
                  </a:cubicBezTo>
                  <a:cubicBezTo>
                    <a:pt x="58" y="33"/>
                    <a:pt x="57" y="37"/>
                    <a:pt x="56" y="40"/>
                  </a:cubicBezTo>
                  <a:cubicBezTo>
                    <a:pt x="54" y="44"/>
                    <a:pt x="52" y="47"/>
                    <a:pt x="49" y="50"/>
                  </a:cubicBezTo>
                  <a:cubicBezTo>
                    <a:pt x="46" y="52"/>
                    <a:pt x="43" y="55"/>
                    <a:pt x="40" y="56"/>
                  </a:cubicBezTo>
                  <a:cubicBezTo>
                    <a:pt x="36" y="58"/>
                    <a:pt x="32" y="58"/>
                    <a:pt x="28" y="58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65" y="209"/>
              <a:ext cx="7050" cy="32"/>
            </a:xfrm>
            <a:custGeom>
              <a:avLst/>
              <a:gdLst>
                <a:gd name="T0" fmla="*/ 1421 w 13111"/>
                <a:gd name="T1" fmla="*/ 0 h 58"/>
                <a:gd name="T2" fmla="*/ 1276 w 13111"/>
                <a:gd name="T3" fmla="*/ 29 h 58"/>
                <a:gd name="T4" fmla="*/ 1073 w 13111"/>
                <a:gd name="T5" fmla="*/ 58 h 58"/>
                <a:gd name="T6" fmla="*/ 870 w 13111"/>
                <a:gd name="T7" fmla="*/ 29 h 58"/>
                <a:gd name="T8" fmla="*/ 551 w 13111"/>
                <a:gd name="T9" fmla="*/ 0 h 58"/>
                <a:gd name="T10" fmla="*/ 406 w 13111"/>
                <a:gd name="T11" fmla="*/ 29 h 58"/>
                <a:gd name="T12" fmla="*/ 203 w 13111"/>
                <a:gd name="T13" fmla="*/ 58 h 58"/>
                <a:gd name="T14" fmla="*/ 0 w 13111"/>
                <a:gd name="T15" fmla="*/ 29 h 58"/>
                <a:gd name="T16" fmla="*/ 3684 w 13111"/>
                <a:gd name="T17" fmla="*/ 0 h 58"/>
                <a:gd name="T18" fmla="*/ 3538 w 13111"/>
                <a:gd name="T19" fmla="*/ 29 h 58"/>
                <a:gd name="T20" fmla="*/ 3336 w 13111"/>
                <a:gd name="T21" fmla="*/ 58 h 58"/>
                <a:gd name="T22" fmla="*/ 3132 w 13111"/>
                <a:gd name="T23" fmla="*/ 29 h 58"/>
                <a:gd name="T24" fmla="*/ 2813 w 13111"/>
                <a:gd name="T25" fmla="*/ 0 h 58"/>
                <a:gd name="T26" fmla="*/ 2668 w 13111"/>
                <a:gd name="T27" fmla="*/ 29 h 58"/>
                <a:gd name="T28" fmla="*/ 2465 w 13111"/>
                <a:gd name="T29" fmla="*/ 58 h 58"/>
                <a:gd name="T30" fmla="*/ 2262 w 13111"/>
                <a:gd name="T31" fmla="*/ 29 h 58"/>
                <a:gd name="T32" fmla="*/ 1943 w 13111"/>
                <a:gd name="T33" fmla="*/ 0 h 58"/>
                <a:gd name="T34" fmla="*/ 1798 w 13111"/>
                <a:gd name="T35" fmla="*/ 29 h 58"/>
                <a:gd name="T36" fmla="*/ 6468 w 13111"/>
                <a:gd name="T37" fmla="*/ 58 h 58"/>
                <a:gd name="T38" fmla="*/ 6265 w 13111"/>
                <a:gd name="T39" fmla="*/ 29 h 58"/>
                <a:gd name="T40" fmla="*/ 5946 w 13111"/>
                <a:gd name="T41" fmla="*/ 0 h 58"/>
                <a:gd name="T42" fmla="*/ 5801 w 13111"/>
                <a:gd name="T43" fmla="*/ 29 h 58"/>
                <a:gd name="T44" fmla="*/ 5598 w 13111"/>
                <a:gd name="T45" fmla="*/ 58 h 58"/>
                <a:gd name="T46" fmla="*/ 5395 w 13111"/>
                <a:gd name="T47" fmla="*/ 29 h 58"/>
                <a:gd name="T48" fmla="*/ 5076 w 13111"/>
                <a:gd name="T49" fmla="*/ 0 h 58"/>
                <a:gd name="T50" fmla="*/ 4931 w 13111"/>
                <a:gd name="T51" fmla="*/ 29 h 58"/>
                <a:gd name="T52" fmla="*/ 4728 w 13111"/>
                <a:gd name="T53" fmla="*/ 58 h 58"/>
                <a:gd name="T54" fmla="*/ 4524 w 13111"/>
                <a:gd name="T55" fmla="*/ 29 h 58"/>
                <a:gd name="T56" fmla="*/ 4206 w 13111"/>
                <a:gd name="T57" fmla="*/ 0 h 58"/>
                <a:gd name="T58" fmla="*/ 4060 w 13111"/>
                <a:gd name="T59" fmla="*/ 29 h 58"/>
                <a:gd name="T60" fmla="*/ 8731 w 13111"/>
                <a:gd name="T61" fmla="*/ 58 h 58"/>
                <a:gd name="T62" fmla="*/ 8528 w 13111"/>
                <a:gd name="T63" fmla="*/ 29 h 58"/>
                <a:gd name="T64" fmla="*/ 8208 w 13111"/>
                <a:gd name="T65" fmla="*/ 0 h 58"/>
                <a:gd name="T66" fmla="*/ 8064 w 13111"/>
                <a:gd name="T67" fmla="*/ 29 h 58"/>
                <a:gd name="T68" fmla="*/ 7860 w 13111"/>
                <a:gd name="T69" fmla="*/ 58 h 58"/>
                <a:gd name="T70" fmla="*/ 7657 w 13111"/>
                <a:gd name="T71" fmla="*/ 29 h 58"/>
                <a:gd name="T72" fmla="*/ 7338 w 13111"/>
                <a:gd name="T73" fmla="*/ 0 h 58"/>
                <a:gd name="T74" fmla="*/ 7193 w 13111"/>
                <a:gd name="T75" fmla="*/ 29 h 58"/>
                <a:gd name="T76" fmla="*/ 6990 w 13111"/>
                <a:gd name="T77" fmla="*/ 58 h 58"/>
                <a:gd name="T78" fmla="*/ 6787 w 13111"/>
                <a:gd name="T79" fmla="*/ 29 h 58"/>
                <a:gd name="T80" fmla="*/ 10819 w 13111"/>
                <a:gd name="T81" fmla="*/ 0 h 58"/>
                <a:gd name="T82" fmla="*/ 10674 w 13111"/>
                <a:gd name="T83" fmla="*/ 29 h 58"/>
                <a:gd name="T84" fmla="*/ 10471 w 13111"/>
                <a:gd name="T85" fmla="*/ 58 h 58"/>
                <a:gd name="T86" fmla="*/ 10268 w 13111"/>
                <a:gd name="T87" fmla="*/ 29 h 58"/>
                <a:gd name="T88" fmla="*/ 9949 w 13111"/>
                <a:gd name="T89" fmla="*/ 0 h 58"/>
                <a:gd name="T90" fmla="*/ 9804 w 13111"/>
                <a:gd name="T91" fmla="*/ 29 h 58"/>
                <a:gd name="T92" fmla="*/ 9601 w 13111"/>
                <a:gd name="T93" fmla="*/ 58 h 58"/>
                <a:gd name="T94" fmla="*/ 9398 w 13111"/>
                <a:gd name="T95" fmla="*/ 29 h 58"/>
                <a:gd name="T96" fmla="*/ 9079 w 13111"/>
                <a:gd name="T97" fmla="*/ 0 h 58"/>
                <a:gd name="T98" fmla="*/ 8934 w 13111"/>
                <a:gd name="T99" fmla="*/ 29 h 58"/>
                <a:gd name="T100" fmla="*/ 13082 w 13111"/>
                <a:gd name="T101" fmla="*/ 58 h 58"/>
                <a:gd name="T102" fmla="*/ 12878 w 13111"/>
                <a:gd name="T103" fmla="*/ 29 h 58"/>
                <a:gd name="T104" fmla="*/ 12560 w 13111"/>
                <a:gd name="T105" fmla="*/ 0 h 58"/>
                <a:gd name="T106" fmla="*/ 12414 w 13111"/>
                <a:gd name="T107" fmla="*/ 29 h 58"/>
                <a:gd name="T108" fmla="*/ 12212 w 13111"/>
                <a:gd name="T109" fmla="*/ 58 h 58"/>
                <a:gd name="T110" fmla="*/ 12008 w 13111"/>
                <a:gd name="T111" fmla="*/ 29 h 58"/>
                <a:gd name="T112" fmla="*/ 11689 w 13111"/>
                <a:gd name="T113" fmla="*/ 0 h 58"/>
                <a:gd name="T114" fmla="*/ 11544 w 13111"/>
                <a:gd name="T115" fmla="*/ 29 h 58"/>
                <a:gd name="T116" fmla="*/ 11341 w 13111"/>
                <a:gd name="T117" fmla="*/ 58 h 58"/>
                <a:gd name="T118" fmla="*/ 11138 w 13111"/>
                <a:gd name="T11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111" h="58">
                  <a:moveTo>
                    <a:pt x="1566" y="29"/>
                  </a:moveTo>
                  <a:cubicBezTo>
                    <a:pt x="1566" y="13"/>
                    <a:pt x="1579" y="0"/>
                    <a:pt x="1595" y="0"/>
                  </a:cubicBezTo>
                  <a:cubicBezTo>
                    <a:pt x="1595" y="0"/>
                    <a:pt x="1595" y="0"/>
                    <a:pt x="1595" y="0"/>
                  </a:cubicBezTo>
                  <a:cubicBezTo>
                    <a:pt x="1611" y="0"/>
                    <a:pt x="1624" y="13"/>
                    <a:pt x="1624" y="29"/>
                  </a:cubicBezTo>
                  <a:cubicBezTo>
                    <a:pt x="1624" y="29"/>
                    <a:pt x="1624" y="29"/>
                    <a:pt x="1624" y="29"/>
                  </a:cubicBezTo>
                  <a:cubicBezTo>
                    <a:pt x="1624" y="45"/>
                    <a:pt x="1611" y="58"/>
                    <a:pt x="1595" y="58"/>
                  </a:cubicBezTo>
                  <a:cubicBezTo>
                    <a:pt x="1595" y="58"/>
                    <a:pt x="1595" y="58"/>
                    <a:pt x="1595" y="58"/>
                  </a:cubicBezTo>
                  <a:cubicBezTo>
                    <a:pt x="1579" y="58"/>
                    <a:pt x="1566" y="45"/>
                    <a:pt x="1566" y="29"/>
                  </a:cubicBezTo>
                  <a:close/>
                  <a:moveTo>
                    <a:pt x="1392" y="29"/>
                  </a:moveTo>
                  <a:cubicBezTo>
                    <a:pt x="1392" y="13"/>
                    <a:pt x="1405" y="0"/>
                    <a:pt x="1421" y="0"/>
                  </a:cubicBezTo>
                  <a:cubicBezTo>
                    <a:pt x="1421" y="0"/>
                    <a:pt x="1421" y="0"/>
                    <a:pt x="1421" y="0"/>
                  </a:cubicBezTo>
                  <a:cubicBezTo>
                    <a:pt x="1437" y="0"/>
                    <a:pt x="1450" y="13"/>
                    <a:pt x="1450" y="29"/>
                  </a:cubicBezTo>
                  <a:cubicBezTo>
                    <a:pt x="1450" y="29"/>
                    <a:pt x="1450" y="29"/>
                    <a:pt x="1450" y="29"/>
                  </a:cubicBezTo>
                  <a:cubicBezTo>
                    <a:pt x="1450" y="45"/>
                    <a:pt x="1437" y="58"/>
                    <a:pt x="1421" y="58"/>
                  </a:cubicBezTo>
                  <a:cubicBezTo>
                    <a:pt x="1421" y="58"/>
                    <a:pt x="1421" y="58"/>
                    <a:pt x="1421" y="58"/>
                  </a:cubicBezTo>
                  <a:cubicBezTo>
                    <a:pt x="1405" y="58"/>
                    <a:pt x="1392" y="45"/>
                    <a:pt x="1392" y="29"/>
                  </a:cubicBezTo>
                  <a:close/>
                  <a:moveTo>
                    <a:pt x="1218" y="29"/>
                  </a:moveTo>
                  <a:cubicBezTo>
                    <a:pt x="1218" y="13"/>
                    <a:pt x="1231" y="0"/>
                    <a:pt x="1247" y="0"/>
                  </a:cubicBezTo>
                  <a:cubicBezTo>
                    <a:pt x="1247" y="0"/>
                    <a:pt x="1247" y="0"/>
                    <a:pt x="1247" y="0"/>
                  </a:cubicBezTo>
                  <a:cubicBezTo>
                    <a:pt x="1263" y="0"/>
                    <a:pt x="1276" y="13"/>
                    <a:pt x="1276" y="29"/>
                  </a:cubicBezTo>
                  <a:cubicBezTo>
                    <a:pt x="1276" y="29"/>
                    <a:pt x="1276" y="29"/>
                    <a:pt x="1276" y="29"/>
                  </a:cubicBezTo>
                  <a:cubicBezTo>
                    <a:pt x="1276" y="45"/>
                    <a:pt x="1263" y="58"/>
                    <a:pt x="1247" y="58"/>
                  </a:cubicBezTo>
                  <a:cubicBezTo>
                    <a:pt x="1247" y="58"/>
                    <a:pt x="1247" y="58"/>
                    <a:pt x="1247" y="58"/>
                  </a:cubicBezTo>
                  <a:cubicBezTo>
                    <a:pt x="1231" y="58"/>
                    <a:pt x="1218" y="45"/>
                    <a:pt x="1218" y="29"/>
                  </a:cubicBezTo>
                  <a:close/>
                  <a:moveTo>
                    <a:pt x="1044" y="29"/>
                  </a:moveTo>
                  <a:cubicBezTo>
                    <a:pt x="1044" y="13"/>
                    <a:pt x="1057" y="0"/>
                    <a:pt x="1073" y="0"/>
                  </a:cubicBezTo>
                  <a:cubicBezTo>
                    <a:pt x="1073" y="0"/>
                    <a:pt x="1073" y="0"/>
                    <a:pt x="1073" y="0"/>
                  </a:cubicBezTo>
                  <a:cubicBezTo>
                    <a:pt x="1089" y="0"/>
                    <a:pt x="1102" y="13"/>
                    <a:pt x="1102" y="29"/>
                  </a:cubicBezTo>
                  <a:cubicBezTo>
                    <a:pt x="1102" y="29"/>
                    <a:pt x="1102" y="29"/>
                    <a:pt x="1102" y="29"/>
                  </a:cubicBezTo>
                  <a:cubicBezTo>
                    <a:pt x="1102" y="45"/>
                    <a:pt x="1089" y="58"/>
                    <a:pt x="1073" y="58"/>
                  </a:cubicBezTo>
                  <a:cubicBezTo>
                    <a:pt x="1073" y="58"/>
                    <a:pt x="1073" y="58"/>
                    <a:pt x="1073" y="58"/>
                  </a:cubicBezTo>
                  <a:cubicBezTo>
                    <a:pt x="1057" y="58"/>
                    <a:pt x="1044" y="45"/>
                    <a:pt x="1044" y="29"/>
                  </a:cubicBezTo>
                  <a:close/>
                  <a:moveTo>
                    <a:pt x="870" y="29"/>
                  </a:moveTo>
                  <a:cubicBezTo>
                    <a:pt x="870" y="13"/>
                    <a:pt x="883" y="0"/>
                    <a:pt x="899" y="0"/>
                  </a:cubicBezTo>
                  <a:cubicBezTo>
                    <a:pt x="899" y="0"/>
                    <a:pt x="899" y="0"/>
                    <a:pt x="899" y="0"/>
                  </a:cubicBezTo>
                  <a:cubicBezTo>
                    <a:pt x="915" y="0"/>
                    <a:pt x="928" y="13"/>
                    <a:pt x="928" y="29"/>
                  </a:cubicBezTo>
                  <a:cubicBezTo>
                    <a:pt x="928" y="29"/>
                    <a:pt x="928" y="29"/>
                    <a:pt x="928" y="29"/>
                  </a:cubicBezTo>
                  <a:cubicBezTo>
                    <a:pt x="928" y="45"/>
                    <a:pt x="915" y="58"/>
                    <a:pt x="899" y="58"/>
                  </a:cubicBezTo>
                  <a:cubicBezTo>
                    <a:pt x="899" y="58"/>
                    <a:pt x="899" y="58"/>
                    <a:pt x="899" y="58"/>
                  </a:cubicBezTo>
                  <a:cubicBezTo>
                    <a:pt x="883" y="58"/>
                    <a:pt x="870" y="45"/>
                    <a:pt x="870" y="29"/>
                  </a:cubicBezTo>
                  <a:close/>
                  <a:moveTo>
                    <a:pt x="696" y="29"/>
                  </a:moveTo>
                  <a:cubicBezTo>
                    <a:pt x="696" y="13"/>
                    <a:pt x="709" y="0"/>
                    <a:pt x="72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741" y="0"/>
                    <a:pt x="754" y="13"/>
                    <a:pt x="754" y="29"/>
                  </a:cubicBezTo>
                  <a:cubicBezTo>
                    <a:pt x="754" y="29"/>
                    <a:pt x="754" y="29"/>
                    <a:pt x="754" y="29"/>
                  </a:cubicBezTo>
                  <a:cubicBezTo>
                    <a:pt x="754" y="45"/>
                    <a:pt x="741" y="58"/>
                    <a:pt x="725" y="58"/>
                  </a:cubicBezTo>
                  <a:cubicBezTo>
                    <a:pt x="725" y="58"/>
                    <a:pt x="725" y="58"/>
                    <a:pt x="725" y="58"/>
                  </a:cubicBezTo>
                  <a:cubicBezTo>
                    <a:pt x="709" y="58"/>
                    <a:pt x="696" y="45"/>
                    <a:pt x="696" y="29"/>
                  </a:cubicBezTo>
                  <a:close/>
                  <a:moveTo>
                    <a:pt x="522" y="29"/>
                  </a:moveTo>
                  <a:cubicBezTo>
                    <a:pt x="522" y="13"/>
                    <a:pt x="535" y="0"/>
                    <a:pt x="551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67" y="0"/>
                    <a:pt x="580" y="13"/>
                    <a:pt x="580" y="29"/>
                  </a:cubicBezTo>
                  <a:cubicBezTo>
                    <a:pt x="580" y="29"/>
                    <a:pt x="580" y="29"/>
                    <a:pt x="580" y="29"/>
                  </a:cubicBezTo>
                  <a:cubicBezTo>
                    <a:pt x="580" y="45"/>
                    <a:pt x="567" y="58"/>
                    <a:pt x="551" y="58"/>
                  </a:cubicBezTo>
                  <a:cubicBezTo>
                    <a:pt x="551" y="58"/>
                    <a:pt x="551" y="58"/>
                    <a:pt x="551" y="58"/>
                  </a:cubicBezTo>
                  <a:cubicBezTo>
                    <a:pt x="535" y="58"/>
                    <a:pt x="522" y="45"/>
                    <a:pt x="522" y="29"/>
                  </a:cubicBezTo>
                  <a:close/>
                  <a:moveTo>
                    <a:pt x="348" y="29"/>
                  </a:moveTo>
                  <a:cubicBezTo>
                    <a:pt x="348" y="13"/>
                    <a:pt x="360" y="0"/>
                    <a:pt x="377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93" y="0"/>
                    <a:pt x="406" y="13"/>
                    <a:pt x="406" y="29"/>
                  </a:cubicBezTo>
                  <a:cubicBezTo>
                    <a:pt x="406" y="29"/>
                    <a:pt x="406" y="29"/>
                    <a:pt x="406" y="29"/>
                  </a:cubicBezTo>
                  <a:cubicBezTo>
                    <a:pt x="406" y="45"/>
                    <a:pt x="393" y="58"/>
                    <a:pt x="377" y="58"/>
                  </a:cubicBezTo>
                  <a:cubicBezTo>
                    <a:pt x="377" y="58"/>
                    <a:pt x="377" y="58"/>
                    <a:pt x="377" y="58"/>
                  </a:cubicBezTo>
                  <a:cubicBezTo>
                    <a:pt x="360" y="58"/>
                    <a:pt x="348" y="45"/>
                    <a:pt x="348" y="29"/>
                  </a:cubicBezTo>
                  <a:close/>
                  <a:moveTo>
                    <a:pt x="174" y="29"/>
                  </a:moveTo>
                  <a:cubicBezTo>
                    <a:pt x="174" y="13"/>
                    <a:pt x="186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9" y="0"/>
                    <a:pt x="232" y="13"/>
                    <a:pt x="232" y="29"/>
                  </a:cubicBezTo>
                  <a:cubicBezTo>
                    <a:pt x="232" y="29"/>
                    <a:pt x="232" y="29"/>
                    <a:pt x="232" y="29"/>
                  </a:cubicBezTo>
                  <a:cubicBezTo>
                    <a:pt x="232" y="45"/>
                    <a:pt x="219" y="58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186" y="58"/>
                    <a:pt x="174" y="45"/>
                    <a:pt x="174" y="29"/>
                  </a:cubicBezTo>
                  <a:close/>
                  <a:moveTo>
                    <a:pt x="0" y="29"/>
                  </a:moveTo>
                  <a:cubicBezTo>
                    <a:pt x="0" y="13"/>
                    <a:pt x="12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12" y="58"/>
                    <a:pt x="0" y="45"/>
                    <a:pt x="0" y="29"/>
                  </a:cubicBezTo>
                  <a:close/>
                  <a:moveTo>
                    <a:pt x="3828" y="29"/>
                  </a:moveTo>
                  <a:cubicBezTo>
                    <a:pt x="3828" y="13"/>
                    <a:pt x="3842" y="0"/>
                    <a:pt x="3858" y="0"/>
                  </a:cubicBezTo>
                  <a:cubicBezTo>
                    <a:pt x="3858" y="0"/>
                    <a:pt x="3858" y="0"/>
                    <a:pt x="3858" y="0"/>
                  </a:cubicBezTo>
                  <a:cubicBezTo>
                    <a:pt x="3874" y="0"/>
                    <a:pt x="3886" y="13"/>
                    <a:pt x="3886" y="29"/>
                  </a:cubicBezTo>
                  <a:cubicBezTo>
                    <a:pt x="3886" y="29"/>
                    <a:pt x="3886" y="29"/>
                    <a:pt x="3886" y="29"/>
                  </a:cubicBezTo>
                  <a:cubicBezTo>
                    <a:pt x="3886" y="45"/>
                    <a:pt x="3874" y="58"/>
                    <a:pt x="3858" y="58"/>
                  </a:cubicBezTo>
                  <a:cubicBezTo>
                    <a:pt x="3858" y="58"/>
                    <a:pt x="3858" y="58"/>
                    <a:pt x="3858" y="58"/>
                  </a:cubicBezTo>
                  <a:cubicBezTo>
                    <a:pt x="3842" y="58"/>
                    <a:pt x="3828" y="45"/>
                    <a:pt x="3828" y="29"/>
                  </a:cubicBezTo>
                  <a:close/>
                  <a:moveTo>
                    <a:pt x="3654" y="29"/>
                  </a:moveTo>
                  <a:cubicBezTo>
                    <a:pt x="3654" y="13"/>
                    <a:pt x="3667" y="0"/>
                    <a:pt x="3684" y="0"/>
                  </a:cubicBezTo>
                  <a:cubicBezTo>
                    <a:pt x="3684" y="0"/>
                    <a:pt x="3684" y="0"/>
                    <a:pt x="3684" y="0"/>
                  </a:cubicBezTo>
                  <a:cubicBezTo>
                    <a:pt x="3700" y="0"/>
                    <a:pt x="3712" y="13"/>
                    <a:pt x="3712" y="29"/>
                  </a:cubicBezTo>
                  <a:cubicBezTo>
                    <a:pt x="3712" y="29"/>
                    <a:pt x="3712" y="29"/>
                    <a:pt x="3712" y="29"/>
                  </a:cubicBezTo>
                  <a:cubicBezTo>
                    <a:pt x="3712" y="45"/>
                    <a:pt x="3700" y="58"/>
                    <a:pt x="3684" y="58"/>
                  </a:cubicBezTo>
                  <a:cubicBezTo>
                    <a:pt x="3684" y="58"/>
                    <a:pt x="3684" y="58"/>
                    <a:pt x="3684" y="58"/>
                  </a:cubicBezTo>
                  <a:cubicBezTo>
                    <a:pt x="3667" y="58"/>
                    <a:pt x="3654" y="45"/>
                    <a:pt x="3654" y="29"/>
                  </a:cubicBezTo>
                  <a:close/>
                  <a:moveTo>
                    <a:pt x="3480" y="29"/>
                  </a:moveTo>
                  <a:cubicBezTo>
                    <a:pt x="3480" y="13"/>
                    <a:pt x="3493" y="0"/>
                    <a:pt x="3509" y="0"/>
                  </a:cubicBezTo>
                  <a:cubicBezTo>
                    <a:pt x="3509" y="0"/>
                    <a:pt x="3509" y="0"/>
                    <a:pt x="3509" y="0"/>
                  </a:cubicBezTo>
                  <a:cubicBezTo>
                    <a:pt x="3526" y="0"/>
                    <a:pt x="3538" y="13"/>
                    <a:pt x="3538" y="29"/>
                  </a:cubicBezTo>
                  <a:cubicBezTo>
                    <a:pt x="3538" y="29"/>
                    <a:pt x="3538" y="29"/>
                    <a:pt x="3538" y="29"/>
                  </a:cubicBezTo>
                  <a:cubicBezTo>
                    <a:pt x="3538" y="45"/>
                    <a:pt x="3526" y="58"/>
                    <a:pt x="3509" y="58"/>
                  </a:cubicBezTo>
                  <a:cubicBezTo>
                    <a:pt x="3509" y="58"/>
                    <a:pt x="3509" y="58"/>
                    <a:pt x="3509" y="58"/>
                  </a:cubicBezTo>
                  <a:cubicBezTo>
                    <a:pt x="3493" y="58"/>
                    <a:pt x="3480" y="45"/>
                    <a:pt x="3480" y="29"/>
                  </a:cubicBezTo>
                  <a:close/>
                  <a:moveTo>
                    <a:pt x="3306" y="29"/>
                  </a:moveTo>
                  <a:cubicBezTo>
                    <a:pt x="3306" y="13"/>
                    <a:pt x="3319" y="0"/>
                    <a:pt x="3335" y="0"/>
                  </a:cubicBezTo>
                  <a:cubicBezTo>
                    <a:pt x="3335" y="0"/>
                    <a:pt x="3335" y="0"/>
                    <a:pt x="3335" y="0"/>
                  </a:cubicBezTo>
                  <a:cubicBezTo>
                    <a:pt x="3352" y="0"/>
                    <a:pt x="3364" y="13"/>
                    <a:pt x="3364" y="29"/>
                  </a:cubicBezTo>
                  <a:cubicBezTo>
                    <a:pt x="3364" y="29"/>
                    <a:pt x="3364" y="29"/>
                    <a:pt x="3364" y="29"/>
                  </a:cubicBezTo>
                  <a:cubicBezTo>
                    <a:pt x="3364" y="45"/>
                    <a:pt x="3352" y="58"/>
                    <a:pt x="3336" y="58"/>
                  </a:cubicBezTo>
                  <a:cubicBezTo>
                    <a:pt x="3336" y="58"/>
                    <a:pt x="3336" y="58"/>
                    <a:pt x="3336" y="58"/>
                  </a:cubicBezTo>
                  <a:cubicBezTo>
                    <a:pt x="3319" y="58"/>
                    <a:pt x="3306" y="45"/>
                    <a:pt x="3306" y="29"/>
                  </a:cubicBezTo>
                  <a:close/>
                  <a:moveTo>
                    <a:pt x="3132" y="29"/>
                  </a:moveTo>
                  <a:cubicBezTo>
                    <a:pt x="3132" y="13"/>
                    <a:pt x="3145" y="0"/>
                    <a:pt x="3161" y="0"/>
                  </a:cubicBezTo>
                  <a:cubicBezTo>
                    <a:pt x="3161" y="0"/>
                    <a:pt x="3161" y="0"/>
                    <a:pt x="3161" y="0"/>
                  </a:cubicBezTo>
                  <a:cubicBezTo>
                    <a:pt x="3177" y="0"/>
                    <a:pt x="3190" y="13"/>
                    <a:pt x="3190" y="29"/>
                  </a:cubicBezTo>
                  <a:cubicBezTo>
                    <a:pt x="3190" y="29"/>
                    <a:pt x="3190" y="29"/>
                    <a:pt x="3190" y="29"/>
                  </a:cubicBezTo>
                  <a:cubicBezTo>
                    <a:pt x="3190" y="45"/>
                    <a:pt x="3177" y="58"/>
                    <a:pt x="3161" y="58"/>
                  </a:cubicBezTo>
                  <a:cubicBezTo>
                    <a:pt x="3161" y="58"/>
                    <a:pt x="3161" y="58"/>
                    <a:pt x="3161" y="58"/>
                  </a:cubicBezTo>
                  <a:cubicBezTo>
                    <a:pt x="3145" y="58"/>
                    <a:pt x="3132" y="45"/>
                    <a:pt x="3132" y="29"/>
                  </a:cubicBezTo>
                  <a:close/>
                  <a:moveTo>
                    <a:pt x="2958" y="29"/>
                  </a:moveTo>
                  <a:cubicBezTo>
                    <a:pt x="2958" y="13"/>
                    <a:pt x="2971" y="0"/>
                    <a:pt x="2987" y="0"/>
                  </a:cubicBezTo>
                  <a:cubicBezTo>
                    <a:pt x="2987" y="0"/>
                    <a:pt x="2987" y="0"/>
                    <a:pt x="2987" y="0"/>
                  </a:cubicBezTo>
                  <a:cubicBezTo>
                    <a:pt x="3003" y="0"/>
                    <a:pt x="3016" y="13"/>
                    <a:pt x="3016" y="29"/>
                  </a:cubicBezTo>
                  <a:cubicBezTo>
                    <a:pt x="3016" y="29"/>
                    <a:pt x="3016" y="29"/>
                    <a:pt x="3016" y="29"/>
                  </a:cubicBezTo>
                  <a:cubicBezTo>
                    <a:pt x="3016" y="45"/>
                    <a:pt x="3003" y="58"/>
                    <a:pt x="2987" y="58"/>
                  </a:cubicBezTo>
                  <a:cubicBezTo>
                    <a:pt x="2987" y="58"/>
                    <a:pt x="2987" y="58"/>
                    <a:pt x="2987" y="58"/>
                  </a:cubicBezTo>
                  <a:cubicBezTo>
                    <a:pt x="2971" y="58"/>
                    <a:pt x="2958" y="45"/>
                    <a:pt x="2958" y="29"/>
                  </a:cubicBezTo>
                  <a:close/>
                  <a:moveTo>
                    <a:pt x="2784" y="29"/>
                  </a:moveTo>
                  <a:cubicBezTo>
                    <a:pt x="2784" y="13"/>
                    <a:pt x="2797" y="0"/>
                    <a:pt x="2813" y="0"/>
                  </a:cubicBezTo>
                  <a:cubicBezTo>
                    <a:pt x="2813" y="0"/>
                    <a:pt x="2813" y="0"/>
                    <a:pt x="2813" y="0"/>
                  </a:cubicBezTo>
                  <a:cubicBezTo>
                    <a:pt x="2829" y="0"/>
                    <a:pt x="2842" y="13"/>
                    <a:pt x="2842" y="29"/>
                  </a:cubicBezTo>
                  <a:cubicBezTo>
                    <a:pt x="2842" y="29"/>
                    <a:pt x="2842" y="29"/>
                    <a:pt x="2842" y="29"/>
                  </a:cubicBezTo>
                  <a:cubicBezTo>
                    <a:pt x="2842" y="45"/>
                    <a:pt x="2829" y="58"/>
                    <a:pt x="2813" y="58"/>
                  </a:cubicBezTo>
                  <a:cubicBezTo>
                    <a:pt x="2813" y="58"/>
                    <a:pt x="2813" y="58"/>
                    <a:pt x="2813" y="58"/>
                  </a:cubicBezTo>
                  <a:cubicBezTo>
                    <a:pt x="2797" y="58"/>
                    <a:pt x="2784" y="45"/>
                    <a:pt x="2784" y="29"/>
                  </a:cubicBezTo>
                  <a:close/>
                  <a:moveTo>
                    <a:pt x="2610" y="29"/>
                  </a:moveTo>
                  <a:cubicBezTo>
                    <a:pt x="2610" y="13"/>
                    <a:pt x="2623" y="0"/>
                    <a:pt x="2639" y="0"/>
                  </a:cubicBezTo>
                  <a:cubicBezTo>
                    <a:pt x="2639" y="0"/>
                    <a:pt x="2639" y="0"/>
                    <a:pt x="2639" y="0"/>
                  </a:cubicBezTo>
                  <a:cubicBezTo>
                    <a:pt x="2655" y="0"/>
                    <a:pt x="2668" y="13"/>
                    <a:pt x="2668" y="29"/>
                  </a:cubicBezTo>
                  <a:cubicBezTo>
                    <a:pt x="2668" y="29"/>
                    <a:pt x="2668" y="29"/>
                    <a:pt x="2668" y="29"/>
                  </a:cubicBezTo>
                  <a:cubicBezTo>
                    <a:pt x="2668" y="45"/>
                    <a:pt x="2655" y="58"/>
                    <a:pt x="2639" y="58"/>
                  </a:cubicBezTo>
                  <a:cubicBezTo>
                    <a:pt x="2639" y="58"/>
                    <a:pt x="2639" y="58"/>
                    <a:pt x="2639" y="58"/>
                  </a:cubicBezTo>
                  <a:cubicBezTo>
                    <a:pt x="2623" y="58"/>
                    <a:pt x="2610" y="45"/>
                    <a:pt x="2610" y="29"/>
                  </a:cubicBezTo>
                  <a:close/>
                  <a:moveTo>
                    <a:pt x="2436" y="29"/>
                  </a:moveTo>
                  <a:cubicBezTo>
                    <a:pt x="2436" y="13"/>
                    <a:pt x="2449" y="0"/>
                    <a:pt x="2465" y="0"/>
                  </a:cubicBezTo>
                  <a:cubicBezTo>
                    <a:pt x="2465" y="0"/>
                    <a:pt x="2465" y="0"/>
                    <a:pt x="2465" y="0"/>
                  </a:cubicBezTo>
                  <a:cubicBezTo>
                    <a:pt x="2481" y="0"/>
                    <a:pt x="2494" y="13"/>
                    <a:pt x="2494" y="29"/>
                  </a:cubicBezTo>
                  <a:cubicBezTo>
                    <a:pt x="2494" y="29"/>
                    <a:pt x="2494" y="29"/>
                    <a:pt x="2494" y="29"/>
                  </a:cubicBezTo>
                  <a:cubicBezTo>
                    <a:pt x="2494" y="45"/>
                    <a:pt x="2481" y="58"/>
                    <a:pt x="2465" y="58"/>
                  </a:cubicBezTo>
                  <a:cubicBezTo>
                    <a:pt x="2465" y="58"/>
                    <a:pt x="2465" y="58"/>
                    <a:pt x="2465" y="58"/>
                  </a:cubicBezTo>
                  <a:cubicBezTo>
                    <a:pt x="2449" y="58"/>
                    <a:pt x="2436" y="45"/>
                    <a:pt x="2436" y="29"/>
                  </a:cubicBezTo>
                  <a:close/>
                  <a:moveTo>
                    <a:pt x="2262" y="29"/>
                  </a:moveTo>
                  <a:cubicBezTo>
                    <a:pt x="2262" y="13"/>
                    <a:pt x="2275" y="0"/>
                    <a:pt x="2291" y="0"/>
                  </a:cubicBezTo>
                  <a:cubicBezTo>
                    <a:pt x="2291" y="0"/>
                    <a:pt x="2291" y="0"/>
                    <a:pt x="2291" y="0"/>
                  </a:cubicBezTo>
                  <a:cubicBezTo>
                    <a:pt x="2307" y="0"/>
                    <a:pt x="2320" y="13"/>
                    <a:pt x="2320" y="29"/>
                  </a:cubicBezTo>
                  <a:cubicBezTo>
                    <a:pt x="2320" y="29"/>
                    <a:pt x="2320" y="29"/>
                    <a:pt x="2320" y="29"/>
                  </a:cubicBezTo>
                  <a:cubicBezTo>
                    <a:pt x="2320" y="45"/>
                    <a:pt x="2307" y="58"/>
                    <a:pt x="2291" y="58"/>
                  </a:cubicBezTo>
                  <a:cubicBezTo>
                    <a:pt x="2291" y="58"/>
                    <a:pt x="2291" y="58"/>
                    <a:pt x="2291" y="58"/>
                  </a:cubicBezTo>
                  <a:cubicBezTo>
                    <a:pt x="2275" y="58"/>
                    <a:pt x="2262" y="45"/>
                    <a:pt x="2262" y="29"/>
                  </a:cubicBezTo>
                  <a:close/>
                  <a:moveTo>
                    <a:pt x="2088" y="29"/>
                  </a:moveTo>
                  <a:cubicBezTo>
                    <a:pt x="2088" y="13"/>
                    <a:pt x="2101" y="0"/>
                    <a:pt x="2117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133" y="0"/>
                    <a:pt x="2146" y="13"/>
                    <a:pt x="2146" y="29"/>
                  </a:cubicBezTo>
                  <a:cubicBezTo>
                    <a:pt x="2146" y="29"/>
                    <a:pt x="2146" y="29"/>
                    <a:pt x="2146" y="29"/>
                  </a:cubicBezTo>
                  <a:cubicBezTo>
                    <a:pt x="2146" y="45"/>
                    <a:pt x="2133" y="58"/>
                    <a:pt x="2117" y="58"/>
                  </a:cubicBezTo>
                  <a:cubicBezTo>
                    <a:pt x="2117" y="58"/>
                    <a:pt x="2117" y="58"/>
                    <a:pt x="2117" y="58"/>
                  </a:cubicBezTo>
                  <a:cubicBezTo>
                    <a:pt x="2101" y="58"/>
                    <a:pt x="2088" y="45"/>
                    <a:pt x="2088" y="29"/>
                  </a:cubicBezTo>
                  <a:close/>
                  <a:moveTo>
                    <a:pt x="1914" y="29"/>
                  </a:moveTo>
                  <a:cubicBezTo>
                    <a:pt x="1914" y="13"/>
                    <a:pt x="1927" y="0"/>
                    <a:pt x="1943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59" y="0"/>
                    <a:pt x="1972" y="13"/>
                    <a:pt x="1972" y="29"/>
                  </a:cubicBezTo>
                  <a:cubicBezTo>
                    <a:pt x="1972" y="29"/>
                    <a:pt x="1972" y="29"/>
                    <a:pt x="1972" y="29"/>
                  </a:cubicBezTo>
                  <a:cubicBezTo>
                    <a:pt x="1972" y="45"/>
                    <a:pt x="1959" y="58"/>
                    <a:pt x="1943" y="58"/>
                  </a:cubicBezTo>
                  <a:cubicBezTo>
                    <a:pt x="1943" y="58"/>
                    <a:pt x="1943" y="58"/>
                    <a:pt x="1943" y="58"/>
                  </a:cubicBezTo>
                  <a:cubicBezTo>
                    <a:pt x="1927" y="58"/>
                    <a:pt x="1914" y="45"/>
                    <a:pt x="1914" y="29"/>
                  </a:cubicBezTo>
                  <a:close/>
                  <a:moveTo>
                    <a:pt x="1740" y="29"/>
                  </a:moveTo>
                  <a:cubicBezTo>
                    <a:pt x="1740" y="13"/>
                    <a:pt x="1753" y="0"/>
                    <a:pt x="1769" y="0"/>
                  </a:cubicBezTo>
                  <a:cubicBezTo>
                    <a:pt x="1769" y="0"/>
                    <a:pt x="1769" y="0"/>
                    <a:pt x="1769" y="0"/>
                  </a:cubicBezTo>
                  <a:cubicBezTo>
                    <a:pt x="1785" y="0"/>
                    <a:pt x="1798" y="13"/>
                    <a:pt x="1798" y="29"/>
                  </a:cubicBezTo>
                  <a:cubicBezTo>
                    <a:pt x="1798" y="29"/>
                    <a:pt x="1798" y="29"/>
                    <a:pt x="1798" y="29"/>
                  </a:cubicBezTo>
                  <a:cubicBezTo>
                    <a:pt x="1798" y="45"/>
                    <a:pt x="1785" y="58"/>
                    <a:pt x="1769" y="58"/>
                  </a:cubicBezTo>
                  <a:cubicBezTo>
                    <a:pt x="1769" y="58"/>
                    <a:pt x="1769" y="58"/>
                    <a:pt x="1769" y="58"/>
                  </a:cubicBezTo>
                  <a:cubicBezTo>
                    <a:pt x="1753" y="58"/>
                    <a:pt x="1740" y="45"/>
                    <a:pt x="1740" y="29"/>
                  </a:cubicBezTo>
                  <a:close/>
                  <a:moveTo>
                    <a:pt x="6439" y="29"/>
                  </a:moveTo>
                  <a:cubicBezTo>
                    <a:pt x="6439" y="13"/>
                    <a:pt x="6452" y="0"/>
                    <a:pt x="6468" y="0"/>
                  </a:cubicBezTo>
                  <a:cubicBezTo>
                    <a:pt x="6468" y="0"/>
                    <a:pt x="6468" y="0"/>
                    <a:pt x="6468" y="0"/>
                  </a:cubicBezTo>
                  <a:cubicBezTo>
                    <a:pt x="6484" y="0"/>
                    <a:pt x="6497" y="13"/>
                    <a:pt x="6497" y="29"/>
                  </a:cubicBezTo>
                  <a:cubicBezTo>
                    <a:pt x="6497" y="29"/>
                    <a:pt x="6497" y="29"/>
                    <a:pt x="6497" y="29"/>
                  </a:cubicBezTo>
                  <a:cubicBezTo>
                    <a:pt x="6497" y="45"/>
                    <a:pt x="6484" y="58"/>
                    <a:pt x="6468" y="58"/>
                  </a:cubicBezTo>
                  <a:cubicBezTo>
                    <a:pt x="6468" y="58"/>
                    <a:pt x="6468" y="58"/>
                    <a:pt x="6468" y="58"/>
                  </a:cubicBezTo>
                  <a:cubicBezTo>
                    <a:pt x="6452" y="58"/>
                    <a:pt x="6439" y="45"/>
                    <a:pt x="6439" y="29"/>
                  </a:cubicBezTo>
                  <a:close/>
                  <a:moveTo>
                    <a:pt x="6265" y="29"/>
                  </a:moveTo>
                  <a:cubicBezTo>
                    <a:pt x="6265" y="13"/>
                    <a:pt x="6278" y="0"/>
                    <a:pt x="6294" y="0"/>
                  </a:cubicBezTo>
                  <a:cubicBezTo>
                    <a:pt x="6294" y="0"/>
                    <a:pt x="6294" y="0"/>
                    <a:pt x="6294" y="0"/>
                  </a:cubicBezTo>
                  <a:cubicBezTo>
                    <a:pt x="6310" y="0"/>
                    <a:pt x="6323" y="13"/>
                    <a:pt x="6323" y="29"/>
                  </a:cubicBezTo>
                  <a:cubicBezTo>
                    <a:pt x="6323" y="29"/>
                    <a:pt x="6323" y="29"/>
                    <a:pt x="6323" y="29"/>
                  </a:cubicBezTo>
                  <a:cubicBezTo>
                    <a:pt x="6323" y="45"/>
                    <a:pt x="6310" y="58"/>
                    <a:pt x="6294" y="58"/>
                  </a:cubicBezTo>
                  <a:cubicBezTo>
                    <a:pt x="6294" y="58"/>
                    <a:pt x="6294" y="58"/>
                    <a:pt x="6294" y="58"/>
                  </a:cubicBezTo>
                  <a:cubicBezTo>
                    <a:pt x="6278" y="58"/>
                    <a:pt x="6265" y="45"/>
                    <a:pt x="6265" y="29"/>
                  </a:cubicBezTo>
                  <a:close/>
                  <a:moveTo>
                    <a:pt x="6091" y="29"/>
                  </a:moveTo>
                  <a:cubicBezTo>
                    <a:pt x="6091" y="13"/>
                    <a:pt x="6104" y="0"/>
                    <a:pt x="6120" y="0"/>
                  </a:cubicBezTo>
                  <a:cubicBezTo>
                    <a:pt x="6120" y="0"/>
                    <a:pt x="6120" y="0"/>
                    <a:pt x="6120" y="0"/>
                  </a:cubicBezTo>
                  <a:cubicBezTo>
                    <a:pt x="6136" y="0"/>
                    <a:pt x="6149" y="13"/>
                    <a:pt x="6149" y="29"/>
                  </a:cubicBezTo>
                  <a:cubicBezTo>
                    <a:pt x="6149" y="29"/>
                    <a:pt x="6149" y="29"/>
                    <a:pt x="6149" y="29"/>
                  </a:cubicBezTo>
                  <a:cubicBezTo>
                    <a:pt x="6149" y="45"/>
                    <a:pt x="6136" y="58"/>
                    <a:pt x="6120" y="58"/>
                  </a:cubicBezTo>
                  <a:cubicBezTo>
                    <a:pt x="6120" y="58"/>
                    <a:pt x="6120" y="58"/>
                    <a:pt x="6120" y="58"/>
                  </a:cubicBezTo>
                  <a:cubicBezTo>
                    <a:pt x="6104" y="58"/>
                    <a:pt x="6091" y="45"/>
                    <a:pt x="6091" y="29"/>
                  </a:cubicBezTo>
                  <a:close/>
                  <a:moveTo>
                    <a:pt x="5917" y="29"/>
                  </a:moveTo>
                  <a:cubicBezTo>
                    <a:pt x="5917" y="13"/>
                    <a:pt x="5930" y="0"/>
                    <a:pt x="5946" y="0"/>
                  </a:cubicBezTo>
                  <a:cubicBezTo>
                    <a:pt x="5946" y="0"/>
                    <a:pt x="5946" y="0"/>
                    <a:pt x="5946" y="0"/>
                  </a:cubicBezTo>
                  <a:cubicBezTo>
                    <a:pt x="5962" y="0"/>
                    <a:pt x="5975" y="13"/>
                    <a:pt x="5975" y="29"/>
                  </a:cubicBezTo>
                  <a:cubicBezTo>
                    <a:pt x="5975" y="29"/>
                    <a:pt x="5975" y="29"/>
                    <a:pt x="5975" y="29"/>
                  </a:cubicBezTo>
                  <a:cubicBezTo>
                    <a:pt x="5975" y="45"/>
                    <a:pt x="5962" y="58"/>
                    <a:pt x="5946" y="58"/>
                  </a:cubicBezTo>
                  <a:cubicBezTo>
                    <a:pt x="5946" y="58"/>
                    <a:pt x="5946" y="58"/>
                    <a:pt x="5946" y="58"/>
                  </a:cubicBezTo>
                  <a:cubicBezTo>
                    <a:pt x="5930" y="58"/>
                    <a:pt x="5917" y="45"/>
                    <a:pt x="5917" y="29"/>
                  </a:cubicBezTo>
                  <a:close/>
                  <a:moveTo>
                    <a:pt x="5743" y="29"/>
                  </a:moveTo>
                  <a:cubicBezTo>
                    <a:pt x="5743" y="13"/>
                    <a:pt x="5756" y="0"/>
                    <a:pt x="5772" y="0"/>
                  </a:cubicBezTo>
                  <a:cubicBezTo>
                    <a:pt x="5772" y="0"/>
                    <a:pt x="5772" y="0"/>
                    <a:pt x="5772" y="0"/>
                  </a:cubicBezTo>
                  <a:cubicBezTo>
                    <a:pt x="5788" y="0"/>
                    <a:pt x="5801" y="13"/>
                    <a:pt x="5801" y="29"/>
                  </a:cubicBezTo>
                  <a:cubicBezTo>
                    <a:pt x="5801" y="29"/>
                    <a:pt x="5801" y="29"/>
                    <a:pt x="5801" y="29"/>
                  </a:cubicBezTo>
                  <a:cubicBezTo>
                    <a:pt x="5801" y="45"/>
                    <a:pt x="5788" y="58"/>
                    <a:pt x="5772" y="58"/>
                  </a:cubicBezTo>
                  <a:cubicBezTo>
                    <a:pt x="5772" y="58"/>
                    <a:pt x="5772" y="58"/>
                    <a:pt x="5772" y="58"/>
                  </a:cubicBezTo>
                  <a:cubicBezTo>
                    <a:pt x="5756" y="58"/>
                    <a:pt x="5743" y="45"/>
                    <a:pt x="5743" y="29"/>
                  </a:cubicBezTo>
                  <a:close/>
                  <a:moveTo>
                    <a:pt x="5569" y="29"/>
                  </a:moveTo>
                  <a:cubicBezTo>
                    <a:pt x="5569" y="13"/>
                    <a:pt x="5582" y="0"/>
                    <a:pt x="5598" y="0"/>
                  </a:cubicBezTo>
                  <a:cubicBezTo>
                    <a:pt x="5598" y="0"/>
                    <a:pt x="5598" y="0"/>
                    <a:pt x="5598" y="0"/>
                  </a:cubicBezTo>
                  <a:cubicBezTo>
                    <a:pt x="5614" y="0"/>
                    <a:pt x="5627" y="13"/>
                    <a:pt x="5627" y="29"/>
                  </a:cubicBezTo>
                  <a:cubicBezTo>
                    <a:pt x="5627" y="29"/>
                    <a:pt x="5627" y="29"/>
                    <a:pt x="5627" y="29"/>
                  </a:cubicBezTo>
                  <a:cubicBezTo>
                    <a:pt x="5627" y="45"/>
                    <a:pt x="5614" y="58"/>
                    <a:pt x="5598" y="58"/>
                  </a:cubicBezTo>
                  <a:cubicBezTo>
                    <a:pt x="5598" y="58"/>
                    <a:pt x="5598" y="58"/>
                    <a:pt x="5598" y="58"/>
                  </a:cubicBezTo>
                  <a:cubicBezTo>
                    <a:pt x="5582" y="58"/>
                    <a:pt x="5569" y="45"/>
                    <a:pt x="5569" y="29"/>
                  </a:cubicBezTo>
                  <a:close/>
                  <a:moveTo>
                    <a:pt x="5395" y="29"/>
                  </a:moveTo>
                  <a:cubicBezTo>
                    <a:pt x="5395" y="13"/>
                    <a:pt x="5408" y="0"/>
                    <a:pt x="5424" y="0"/>
                  </a:cubicBezTo>
                  <a:cubicBezTo>
                    <a:pt x="5424" y="0"/>
                    <a:pt x="5424" y="0"/>
                    <a:pt x="5424" y="0"/>
                  </a:cubicBezTo>
                  <a:cubicBezTo>
                    <a:pt x="5440" y="0"/>
                    <a:pt x="5453" y="13"/>
                    <a:pt x="5453" y="29"/>
                  </a:cubicBezTo>
                  <a:cubicBezTo>
                    <a:pt x="5453" y="29"/>
                    <a:pt x="5453" y="29"/>
                    <a:pt x="5453" y="29"/>
                  </a:cubicBezTo>
                  <a:cubicBezTo>
                    <a:pt x="5453" y="45"/>
                    <a:pt x="5440" y="58"/>
                    <a:pt x="5424" y="58"/>
                  </a:cubicBezTo>
                  <a:cubicBezTo>
                    <a:pt x="5424" y="58"/>
                    <a:pt x="5424" y="58"/>
                    <a:pt x="5424" y="58"/>
                  </a:cubicBezTo>
                  <a:cubicBezTo>
                    <a:pt x="5408" y="58"/>
                    <a:pt x="5395" y="45"/>
                    <a:pt x="5395" y="29"/>
                  </a:cubicBezTo>
                  <a:close/>
                  <a:moveTo>
                    <a:pt x="5221" y="29"/>
                  </a:moveTo>
                  <a:cubicBezTo>
                    <a:pt x="5221" y="13"/>
                    <a:pt x="5234" y="0"/>
                    <a:pt x="5250" y="0"/>
                  </a:cubicBezTo>
                  <a:cubicBezTo>
                    <a:pt x="5250" y="0"/>
                    <a:pt x="5250" y="0"/>
                    <a:pt x="5250" y="0"/>
                  </a:cubicBezTo>
                  <a:cubicBezTo>
                    <a:pt x="5266" y="0"/>
                    <a:pt x="5279" y="13"/>
                    <a:pt x="5279" y="29"/>
                  </a:cubicBezTo>
                  <a:cubicBezTo>
                    <a:pt x="5279" y="29"/>
                    <a:pt x="5279" y="29"/>
                    <a:pt x="5279" y="29"/>
                  </a:cubicBezTo>
                  <a:cubicBezTo>
                    <a:pt x="5279" y="45"/>
                    <a:pt x="5266" y="58"/>
                    <a:pt x="5250" y="58"/>
                  </a:cubicBezTo>
                  <a:cubicBezTo>
                    <a:pt x="5250" y="58"/>
                    <a:pt x="5250" y="58"/>
                    <a:pt x="5250" y="58"/>
                  </a:cubicBezTo>
                  <a:cubicBezTo>
                    <a:pt x="5234" y="58"/>
                    <a:pt x="5221" y="45"/>
                    <a:pt x="5221" y="29"/>
                  </a:cubicBezTo>
                  <a:close/>
                  <a:moveTo>
                    <a:pt x="5047" y="29"/>
                  </a:moveTo>
                  <a:cubicBezTo>
                    <a:pt x="5047" y="13"/>
                    <a:pt x="5060" y="0"/>
                    <a:pt x="5076" y="0"/>
                  </a:cubicBezTo>
                  <a:cubicBezTo>
                    <a:pt x="5076" y="0"/>
                    <a:pt x="5076" y="0"/>
                    <a:pt x="5076" y="0"/>
                  </a:cubicBezTo>
                  <a:cubicBezTo>
                    <a:pt x="5092" y="0"/>
                    <a:pt x="5105" y="13"/>
                    <a:pt x="5105" y="29"/>
                  </a:cubicBezTo>
                  <a:cubicBezTo>
                    <a:pt x="5105" y="29"/>
                    <a:pt x="5105" y="29"/>
                    <a:pt x="5105" y="29"/>
                  </a:cubicBezTo>
                  <a:cubicBezTo>
                    <a:pt x="5105" y="45"/>
                    <a:pt x="5092" y="58"/>
                    <a:pt x="5076" y="58"/>
                  </a:cubicBezTo>
                  <a:cubicBezTo>
                    <a:pt x="5076" y="58"/>
                    <a:pt x="5076" y="58"/>
                    <a:pt x="5076" y="58"/>
                  </a:cubicBezTo>
                  <a:cubicBezTo>
                    <a:pt x="5060" y="58"/>
                    <a:pt x="5047" y="45"/>
                    <a:pt x="5047" y="29"/>
                  </a:cubicBezTo>
                  <a:close/>
                  <a:moveTo>
                    <a:pt x="4873" y="29"/>
                  </a:moveTo>
                  <a:cubicBezTo>
                    <a:pt x="4873" y="13"/>
                    <a:pt x="4886" y="0"/>
                    <a:pt x="4902" y="0"/>
                  </a:cubicBezTo>
                  <a:cubicBezTo>
                    <a:pt x="4902" y="0"/>
                    <a:pt x="4902" y="0"/>
                    <a:pt x="4902" y="0"/>
                  </a:cubicBezTo>
                  <a:cubicBezTo>
                    <a:pt x="4918" y="0"/>
                    <a:pt x="4931" y="13"/>
                    <a:pt x="4931" y="29"/>
                  </a:cubicBezTo>
                  <a:cubicBezTo>
                    <a:pt x="4931" y="29"/>
                    <a:pt x="4931" y="29"/>
                    <a:pt x="4931" y="29"/>
                  </a:cubicBezTo>
                  <a:cubicBezTo>
                    <a:pt x="4931" y="45"/>
                    <a:pt x="4918" y="58"/>
                    <a:pt x="4902" y="58"/>
                  </a:cubicBezTo>
                  <a:cubicBezTo>
                    <a:pt x="4902" y="58"/>
                    <a:pt x="4902" y="58"/>
                    <a:pt x="4902" y="58"/>
                  </a:cubicBezTo>
                  <a:cubicBezTo>
                    <a:pt x="4886" y="58"/>
                    <a:pt x="4873" y="45"/>
                    <a:pt x="4873" y="29"/>
                  </a:cubicBezTo>
                  <a:close/>
                  <a:moveTo>
                    <a:pt x="4698" y="29"/>
                  </a:moveTo>
                  <a:cubicBezTo>
                    <a:pt x="4698" y="13"/>
                    <a:pt x="4712" y="0"/>
                    <a:pt x="4728" y="0"/>
                  </a:cubicBezTo>
                  <a:cubicBezTo>
                    <a:pt x="4728" y="0"/>
                    <a:pt x="4728" y="0"/>
                    <a:pt x="4728" y="0"/>
                  </a:cubicBezTo>
                  <a:cubicBezTo>
                    <a:pt x="4744" y="0"/>
                    <a:pt x="4757" y="13"/>
                    <a:pt x="4757" y="29"/>
                  </a:cubicBezTo>
                  <a:cubicBezTo>
                    <a:pt x="4757" y="29"/>
                    <a:pt x="4757" y="29"/>
                    <a:pt x="4757" y="29"/>
                  </a:cubicBezTo>
                  <a:cubicBezTo>
                    <a:pt x="4757" y="45"/>
                    <a:pt x="4744" y="58"/>
                    <a:pt x="4728" y="58"/>
                  </a:cubicBezTo>
                  <a:cubicBezTo>
                    <a:pt x="4728" y="58"/>
                    <a:pt x="4728" y="58"/>
                    <a:pt x="4728" y="58"/>
                  </a:cubicBezTo>
                  <a:cubicBezTo>
                    <a:pt x="4712" y="58"/>
                    <a:pt x="4698" y="45"/>
                    <a:pt x="4698" y="29"/>
                  </a:cubicBezTo>
                  <a:close/>
                  <a:moveTo>
                    <a:pt x="4524" y="29"/>
                  </a:moveTo>
                  <a:cubicBezTo>
                    <a:pt x="4524" y="13"/>
                    <a:pt x="4538" y="0"/>
                    <a:pt x="4554" y="0"/>
                  </a:cubicBezTo>
                  <a:cubicBezTo>
                    <a:pt x="4554" y="0"/>
                    <a:pt x="4554" y="0"/>
                    <a:pt x="4554" y="0"/>
                  </a:cubicBezTo>
                  <a:cubicBezTo>
                    <a:pt x="4570" y="0"/>
                    <a:pt x="4583" y="13"/>
                    <a:pt x="4583" y="29"/>
                  </a:cubicBezTo>
                  <a:cubicBezTo>
                    <a:pt x="4583" y="29"/>
                    <a:pt x="4583" y="29"/>
                    <a:pt x="4583" y="29"/>
                  </a:cubicBezTo>
                  <a:cubicBezTo>
                    <a:pt x="4583" y="45"/>
                    <a:pt x="4570" y="58"/>
                    <a:pt x="4554" y="58"/>
                  </a:cubicBezTo>
                  <a:cubicBezTo>
                    <a:pt x="4554" y="58"/>
                    <a:pt x="4554" y="58"/>
                    <a:pt x="4554" y="58"/>
                  </a:cubicBezTo>
                  <a:cubicBezTo>
                    <a:pt x="4538" y="58"/>
                    <a:pt x="4524" y="45"/>
                    <a:pt x="4524" y="29"/>
                  </a:cubicBezTo>
                  <a:close/>
                  <a:moveTo>
                    <a:pt x="4350" y="29"/>
                  </a:moveTo>
                  <a:cubicBezTo>
                    <a:pt x="4350" y="13"/>
                    <a:pt x="4364" y="0"/>
                    <a:pt x="4380" y="0"/>
                  </a:cubicBezTo>
                  <a:cubicBezTo>
                    <a:pt x="4380" y="0"/>
                    <a:pt x="4380" y="0"/>
                    <a:pt x="4380" y="0"/>
                  </a:cubicBezTo>
                  <a:cubicBezTo>
                    <a:pt x="4396" y="0"/>
                    <a:pt x="4409" y="13"/>
                    <a:pt x="4409" y="29"/>
                  </a:cubicBezTo>
                  <a:cubicBezTo>
                    <a:pt x="4409" y="29"/>
                    <a:pt x="4409" y="29"/>
                    <a:pt x="4409" y="29"/>
                  </a:cubicBezTo>
                  <a:cubicBezTo>
                    <a:pt x="4409" y="45"/>
                    <a:pt x="4396" y="58"/>
                    <a:pt x="4380" y="58"/>
                  </a:cubicBezTo>
                  <a:cubicBezTo>
                    <a:pt x="4380" y="58"/>
                    <a:pt x="4380" y="58"/>
                    <a:pt x="4380" y="58"/>
                  </a:cubicBezTo>
                  <a:cubicBezTo>
                    <a:pt x="4364" y="58"/>
                    <a:pt x="4350" y="45"/>
                    <a:pt x="4350" y="29"/>
                  </a:cubicBezTo>
                  <a:close/>
                  <a:moveTo>
                    <a:pt x="4176" y="29"/>
                  </a:moveTo>
                  <a:cubicBezTo>
                    <a:pt x="4176" y="13"/>
                    <a:pt x="4190" y="0"/>
                    <a:pt x="4206" y="0"/>
                  </a:cubicBezTo>
                  <a:cubicBezTo>
                    <a:pt x="4206" y="0"/>
                    <a:pt x="4206" y="0"/>
                    <a:pt x="4206" y="0"/>
                  </a:cubicBezTo>
                  <a:cubicBezTo>
                    <a:pt x="4222" y="0"/>
                    <a:pt x="4235" y="13"/>
                    <a:pt x="4235" y="29"/>
                  </a:cubicBezTo>
                  <a:cubicBezTo>
                    <a:pt x="4235" y="29"/>
                    <a:pt x="4235" y="29"/>
                    <a:pt x="4235" y="29"/>
                  </a:cubicBezTo>
                  <a:cubicBezTo>
                    <a:pt x="4235" y="45"/>
                    <a:pt x="4222" y="58"/>
                    <a:pt x="4206" y="58"/>
                  </a:cubicBezTo>
                  <a:cubicBezTo>
                    <a:pt x="4206" y="58"/>
                    <a:pt x="4206" y="58"/>
                    <a:pt x="4206" y="58"/>
                  </a:cubicBezTo>
                  <a:cubicBezTo>
                    <a:pt x="4190" y="58"/>
                    <a:pt x="4176" y="45"/>
                    <a:pt x="4176" y="29"/>
                  </a:cubicBezTo>
                  <a:close/>
                  <a:moveTo>
                    <a:pt x="4002" y="29"/>
                  </a:moveTo>
                  <a:cubicBezTo>
                    <a:pt x="4002" y="13"/>
                    <a:pt x="4016" y="0"/>
                    <a:pt x="4032" y="0"/>
                  </a:cubicBezTo>
                  <a:cubicBezTo>
                    <a:pt x="4032" y="0"/>
                    <a:pt x="4032" y="0"/>
                    <a:pt x="4032" y="0"/>
                  </a:cubicBezTo>
                  <a:cubicBezTo>
                    <a:pt x="4048" y="0"/>
                    <a:pt x="4060" y="13"/>
                    <a:pt x="4060" y="29"/>
                  </a:cubicBezTo>
                  <a:cubicBezTo>
                    <a:pt x="4060" y="29"/>
                    <a:pt x="4060" y="29"/>
                    <a:pt x="4060" y="29"/>
                  </a:cubicBezTo>
                  <a:cubicBezTo>
                    <a:pt x="4060" y="45"/>
                    <a:pt x="4048" y="58"/>
                    <a:pt x="4032" y="58"/>
                  </a:cubicBezTo>
                  <a:cubicBezTo>
                    <a:pt x="4032" y="58"/>
                    <a:pt x="4032" y="58"/>
                    <a:pt x="4032" y="58"/>
                  </a:cubicBezTo>
                  <a:cubicBezTo>
                    <a:pt x="4016" y="58"/>
                    <a:pt x="4002" y="45"/>
                    <a:pt x="4002" y="29"/>
                  </a:cubicBezTo>
                  <a:close/>
                  <a:moveTo>
                    <a:pt x="8702" y="29"/>
                  </a:moveTo>
                  <a:cubicBezTo>
                    <a:pt x="8702" y="13"/>
                    <a:pt x="8714" y="0"/>
                    <a:pt x="8731" y="0"/>
                  </a:cubicBezTo>
                  <a:cubicBezTo>
                    <a:pt x="8731" y="0"/>
                    <a:pt x="8731" y="0"/>
                    <a:pt x="8731" y="0"/>
                  </a:cubicBezTo>
                  <a:cubicBezTo>
                    <a:pt x="8747" y="0"/>
                    <a:pt x="8760" y="13"/>
                    <a:pt x="8760" y="29"/>
                  </a:cubicBezTo>
                  <a:cubicBezTo>
                    <a:pt x="8760" y="29"/>
                    <a:pt x="8760" y="29"/>
                    <a:pt x="8760" y="29"/>
                  </a:cubicBezTo>
                  <a:cubicBezTo>
                    <a:pt x="8760" y="45"/>
                    <a:pt x="8747" y="58"/>
                    <a:pt x="8731" y="58"/>
                  </a:cubicBezTo>
                  <a:cubicBezTo>
                    <a:pt x="8731" y="58"/>
                    <a:pt x="8731" y="58"/>
                    <a:pt x="8731" y="58"/>
                  </a:cubicBezTo>
                  <a:cubicBezTo>
                    <a:pt x="8714" y="58"/>
                    <a:pt x="8702" y="45"/>
                    <a:pt x="8702" y="29"/>
                  </a:cubicBezTo>
                  <a:close/>
                  <a:moveTo>
                    <a:pt x="8528" y="29"/>
                  </a:moveTo>
                  <a:cubicBezTo>
                    <a:pt x="8528" y="13"/>
                    <a:pt x="8540" y="0"/>
                    <a:pt x="8556" y="0"/>
                  </a:cubicBezTo>
                  <a:cubicBezTo>
                    <a:pt x="8556" y="0"/>
                    <a:pt x="8556" y="0"/>
                    <a:pt x="8556" y="0"/>
                  </a:cubicBezTo>
                  <a:cubicBezTo>
                    <a:pt x="8572" y="0"/>
                    <a:pt x="8586" y="13"/>
                    <a:pt x="8586" y="29"/>
                  </a:cubicBezTo>
                  <a:cubicBezTo>
                    <a:pt x="8586" y="29"/>
                    <a:pt x="8586" y="29"/>
                    <a:pt x="8586" y="29"/>
                  </a:cubicBezTo>
                  <a:cubicBezTo>
                    <a:pt x="8586" y="45"/>
                    <a:pt x="8572" y="58"/>
                    <a:pt x="8556" y="58"/>
                  </a:cubicBezTo>
                  <a:cubicBezTo>
                    <a:pt x="8556" y="58"/>
                    <a:pt x="8556" y="58"/>
                    <a:pt x="8556" y="58"/>
                  </a:cubicBezTo>
                  <a:cubicBezTo>
                    <a:pt x="8540" y="58"/>
                    <a:pt x="8528" y="45"/>
                    <a:pt x="8528" y="29"/>
                  </a:cubicBezTo>
                  <a:close/>
                  <a:moveTo>
                    <a:pt x="8354" y="29"/>
                  </a:moveTo>
                  <a:cubicBezTo>
                    <a:pt x="8354" y="13"/>
                    <a:pt x="8366" y="0"/>
                    <a:pt x="8382" y="0"/>
                  </a:cubicBezTo>
                  <a:cubicBezTo>
                    <a:pt x="8382" y="0"/>
                    <a:pt x="8382" y="0"/>
                    <a:pt x="8382" y="0"/>
                  </a:cubicBezTo>
                  <a:cubicBezTo>
                    <a:pt x="8398" y="0"/>
                    <a:pt x="8412" y="13"/>
                    <a:pt x="8412" y="29"/>
                  </a:cubicBezTo>
                  <a:cubicBezTo>
                    <a:pt x="8412" y="29"/>
                    <a:pt x="8412" y="29"/>
                    <a:pt x="8412" y="29"/>
                  </a:cubicBezTo>
                  <a:cubicBezTo>
                    <a:pt x="8412" y="45"/>
                    <a:pt x="8398" y="58"/>
                    <a:pt x="8382" y="58"/>
                  </a:cubicBezTo>
                  <a:cubicBezTo>
                    <a:pt x="8382" y="58"/>
                    <a:pt x="8382" y="58"/>
                    <a:pt x="8382" y="58"/>
                  </a:cubicBezTo>
                  <a:cubicBezTo>
                    <a:pt x="8366" y="58"/>
                    <a:pt x="8354" y="45"/>
                    <a:pt x="8354" y="29"/>
                  </a:cubicBezTo>
                  <a:close/>
                  <a:moveTo>
                    <a:pt x="8179" y="29"/>
                  </a:moveTo>
                  <a:cubicBezTo>
                    <a:pt x="8179" y="13"/>
                    <a:pt x="8192" y="0"/>
                    <a:pt x="8208" y="0"/>
                  </a:cubicBezTo>
                  <a:cubicBezTo>
                    <a:pt x="8208" y="0"/>
                    <a:pt x="8208" y="0"/>
                    <a:pt x="8208" y="0"/>
                  </a:cubicBezTo>
                  <a:cubicBezTo>
                    <a:pt x="8224" y="0"/>
                    <a:pt x="8238" y="13"/>
                    <a:pt x="8238" y="29"/>
                  </a:cubicBezTo>
                  <a:cubicBezTo>
                    <a:pt x="8238" y="29"/>
                    <a:pt x="8238" y="29"/>
                    <a:pt x="8238" y="29"/>
                  </a:cubicBezTo>
                  <a:cubicBezTo>
                    <a:pt x="8238" y="45"/>
                    <a:pt x="8224" y="58"/>
                    <a:pt x="8208" y="58"/>
                  </a:cubicBezTo>
                  <a:cubicBezTo>
                    <a:pt x="8208" y="58"/>
                    <a:pt x="8208" y="58"/>
                    <a:pt x="8208" y="58"/>
                  </a:cubicBezTo>
                  <a:cubicBezTo>
                    <a:pt x="8192" y="58"/>
                    <a:pt x="8179" y="45"/>
                    <a:pt x="8179" y="29"/>
                  </a:cubicBezTo>
                  <a:close/>
                  <a:moveTo>
                    <a:pt x="8005" y="29"/>
                  </a:moveTo>
                  <a:cubicBezTo>
                    <a:pt x="8005" y="13"/>
                    <a:pt x="8018" y="0"/>
                    <a:pt x="8034" y="0"/>
                  </a:cubicBezTo>
                  <a:cubicBezTo>
                    <a:pt x="8034" y="0"/>
                    <a:pt x="8034" y="0"/>
                    <a:pt x="8034" y="0"/>
                  </a:cubicBezTo>
                  <a:cubicBezTo>
                    <a:pt x="8050" y="0"/>
                    <a:pt x="8064" y="13"/>
                    <a:pt x="8064" y="29"/>
                  </a:cubicBezTo>
                  <a:cubicBezTo>
                    <a:pt x="8064" y="29"/>
                    <a:pt x="8064" y="29"/>
                    <a:pt x="8064" y="29"/>
                  </a:cubicBezTo>
                  <a:cubicBezTo>
                    <a:pt x="8064" y="45"/>
                    <a:pt x="8050" y="58"/>
                    <a:pt x="8034" y="58"/>
                  </a:cubicBezTo>
                  <a:cubicBezTo>
                    <a:pt x="8034" y="58"/>
                    <a:pt x="8034" y="58"/>
                    <a:pt x="8034" y="58"/>
                  </a:cubicBezTo>
                  <a:cubicBezTo>
                    <a:pt x="8018" y="58"/>
                    <a:pt x="8005" y="45"/>
                    <a:pt x="8005" y="29"/>
                  </a:cubicBezTo>
                  <a:close/>
                  <a:moveTo>
                    <a:pt x="7831" y="29"/>
                  </a:moveTo>
                  <a:cubicBezTo>
                    <a:pt x="7831" y="13"/>
                    <a:pt x="7844" y="0"/>
                    <a:pt x="7860" y="0"/>
                  </a:cubicBezTo>
                  <a:cubicBezTo>
                    <a:pt x="7860" y="0"/>
                    <a:pt x="7860" y="0"/>
                    <a:pt x="7860" y="0"/>
                  </a:cubicBezTo>
                  <a:cubicBezTo>
                    <a:pt x="7876" y="0"/>
                    <a:pt x="7890" y="13"/>
                    <a:pt x="7890" y="29"/>
                  </a:cubicBezTo>
                  <a:cubicBezTo>
                    <a:pt x="7890" y="29"/>
                    <a:pt x="7890" y="29"/>
                    <a:pt x="7890" y="29"/>
                  </a:cubicBezTo>
                  <a:cubicBezTo>
                    <a:pt x="7890" y="45"/>
                    <a:pt x="7876" y="58"/>
                    <a:pt x="7860" y="58"/>
                  </a:cubicBezTo>
                  <a:cubicBezTo>
                    <a:pt x="7860" y="58"/>
                    <a:pt x="7860" y="58"/>
                    <a:pt x="7860" y="58"/>
                  </a:cubicBezTo>
                  <a:cubicBezTo>
                    <a:pt x="7844" y="58"/>
                    <a:pt x="7831" y="45"/>
                    <a:pt x="7831" y="29"/>
                  </a:cubicBezTo>
                  <a:close/>
                  <a:moveTo>
                    <a:pt x="7657" y="29"/>
                  </a:moveTo>
                  <a:cubicBezTo>
                    <a:pt x="7657" y="13"/>
                    <a:pt x="7670" y="0"/>
                    <a:pt x="7686" y="0"/>
                  </a:cubicBezTo>
                  <a:cubicBezTo>
                    <a:pt x="7686" y="0"/>
                    <a:pt x="7686" y="0"/>
                    <a:pt x="7686" y="0"/>
                  </a:cubicBezTo>
                  <a:cubicBezTo>
                    <a:pt x="7702" y="0"/>
                    <a:pt x="7716" y="13"/>
                    <a:pt x="7716" y="29"/>
                  </a:cubicBezTo>
                  <a:cubicBezTo>
                    <a:pt x="7716" y="29"/>
                    <a:pt x="7716" y="29"/>
                    <a:pt x="7716" y="29"/>
                  </a:cubicBezTo>
                  <a:cubicBezTo>
                    <a:pt x="7716" y="45"/>
                    <a:pt x="7702" y="58"/>
                    <a:pt x="7686" y="58"/>
                  </a:cubicBezTo>
                  <a:cubicBezTo>
                    <a:pt x="7686" y="58"/>
                    <a:pt x="7686" y="58"/>
                    <a:pt x="7686" y="58"/>
                  </a:cubicBezTo>
                  <a:cubicBezTo>
                    <a:pt x="7670" y="58"/>
                    <a:pt x="7657" y="45"/>
                    <a:pt x="7657" y="29"/>
                  </a:cubicBezTo>
                  <a:close/>
                  <a:moveTo>
                    <a:pt x="7483" y="29"/>
                  </a:moveTo>
                  <a:cubicBezTo>
                    <a:pt x="7483" y="13"/>
                    <a:pt x="7496" y="0"/>
                    <a:pt x="7512" y="0"/>
                  </a:cubicBezTo>
                  <a:cubicBezTo>
                    <a:pt x="7512" y="0"/>
                    <a:pt x="7512" y="0"/>
                    <a:pt x="7512" y="0"/>
                  </a:cubicBezTo>
                  <a:cubicBezTo>
                    <a:pt x="7528" y="0"/>
                    <a:pt x="7542" y="13"/>
                    <a:pt x="7542" y="29"/>
                  </a:cubicBezTo>
                  <a:cubicBezTo>
                    <a:pt x="7542" y="29"/>
                    <a:pt x="7542" y="29"/>
                    <a:pt x="7542" y="29"/>
                  </a:cubicBezTo>
                  <a:cubicBezTo>
                    <a:pt x="7542" y="45"/>
                    <a:pt x="7528" y="58"/>
                    <a:pt x="7512" y="58"/>
                  </a:cubicBezTo>
                  <a:cubicBezTo>
                    <a:pt x="7512" y="58"/>
                    <a:pt x="7512" y="58"/>
                    <a:pt x="7512" y="58"/>
                  </a:cubicBezTo>
                  <a:cubicBezTo>
                    <a:pt x="7496" y="58"/>
                    <a:pt x="7483" y="45"/>
                    <a:pt x="7483" y="29"/>
                  </a:cubicBezTo>
                  <a:close/>
                  <a:moveTo>
                    <a:pt x="7309" y="29"/>
                  </a:moveTo>
                  <a:cubicBezTo>
                    <a:pt x="7309" y="13"/>
                    <a:pt x="7322" y="0"/>
                    <a:pt x="7338" y="0"/>
                  </a:cubicBezTo>
                  <a:cubicBezTo>
                    <a:pt x="7338" y="0"/>
                    <a:pt x="7338" y="0"/>
                    <a:pt x="7338" y="0"/>
                  </a:cubicBezTo>
                  <a:cubicBezTo>
                    <a:pt x="7354" y="0"/>
                    <a:pt x="7367" y="13"/>
                    <a:pt x="7367" y="29"/>
                  </a:cubicBezTo>
                  <a:cubicBezTo>
                    <a:pt x="7367" y="29"/>
                    <a:pt x="7367" y="29"/>
                    <a:pt x="7367" y="29"/>
                  </a:cubicBezTo>
                  <a:cubicBezTo>
                    <a:pt x="7367" y="45"/>
                    <a:pt x="7354" y="58"/>
                    <a:pt x="7338" y="58"/>
                  </a:cubicBezTo>
                  <a:cubicBezTo>
                    <a:pt x="7338" y="58"/>
                    <a:pt x="7338" y="58"/>
                    <a:pt x="7338" y="58"/>
                  </a:cubicBezTo>
                  <a:cubicBezTo>
                    <a:pt x="7322" y="58"/>
                    <a:pt x="7309" y="45"/>
                    <a:pt x="7309" y="29"/>
                  </a:cubicBezTo>
                  <a:close/>
                  <a:moveTo>
                    <a:pt x="7135" y="29"/>
                  </a:moveTo>
                  <a:cubicBezTo>
                    <a:pt x="7135" y="13"/>
                    <a:pt x="7148" y="0"/>
                    <a:pt x="7164" y="0"/>
                  </a:cubicBezTo>
                  <a:cubicBezTo>
                    <a:pt x="7164" y="0"/>
                    <a:pt x="7164" y="0"/>
                    <a:pt x="7164" y="0"/>
                  </a:cubicBezTo>
                  <a:cubicBezTo>
                    <a:pt x="7180" y="0"/>
                    <a:pt x="7193" y="13"/>
                    <a:pt x="7193" y="29"/>
                  </a:cubicBezTo>
                  <a:cubicBezTo>
                    <a:pt x="7193" y="29"/>
                    <a:pt x="7193" y="29"/>
                    <a:pt x="7193" y="29"/>
                  </a:cubicBezTo>
                  <a:cubicBezTo>
                    <a:pt x="7193" y="45"/>
                    <a:pt x="7180" y="58"/>
                    <a:pt x="7164" y="58"/>
                  </a:cubicBezTo>
                  <a:cubicBezTo>
                    <a:pt x="7164" y="58"/>
                    <a:pt x="7164" y="58"/>
                    <a:pt x="7164" y="58"/>
                  </a:cubicBezTo>
                  <a:cubicBezTo>
                    <a:pt x="7148" y="58"/>
                    <a:pt x="7135" y="45"/>
                    <a:pt x="7135" y="29"/>
                  </a:cubicBezTo>
                  <a:close/>
                  <a:moveTo>
                    <a:pt x="6961" y="29"/>
                  </a:moveTo>
                  <a:cubicBezTo>
                    <a:pt x="6961" y="13"/>
                    <a:pt x="6974" y="0"/>
                    <a:pt x="6990" y="0"/>
                  </a:cubicBezTo>
                  <a:cubicBezTo>
                    <a:pt x="6990" y="0"/>
                    <a:pt x="6990" y="0"/>
                    <a:pt x="6990" y="0"/>
                  </a:cubicBezTo>
                  <a:cubicBezTo>
                    <a:pt x="7006" y="0"/>
                    <a:pt x="7019" y="13"/>
                    <a:pt x="7019" y="29"/>
                  </a:cubicBezTo>
                  <a:cubicBezTo>
                    <a:pt x="7019" y="29"/>
                    <a:pt x="7019" y="29"/>
                    <a:pt x="7019" y="29"/>
                  </a:cubicBezTo>
                  <a:cubicBezTo>
                    <a:pt x="7019" y="45"/>
                    <a:pt x="7006" y="58"/>
                    <a:pt x="6990" y="58"/>
                  </a:cubicBezTo>
                  <a:cubicBezTo>
                    <a:pt x="6990" y="58"/>
                    <a:pt x="6990" y="58"/>
                    <a:pt x="6990" y="58"/>
                  </a:cubicBezTo>
                  <a:cubicBezTo>
                    <a:pt x="6974" y="58"/>
                    <a:pt x="6961" y="45"/>
                    <a:pt x="6961" y="29"/>
                  </a:cubicBezTo>
                  <a:close/>
                  <a:moveTo>
                    <a:pt x="6787" y="29"/>
                  </a:moveTo>
                  <a:cubicBezTo>
                    <a:pt x="6787" y="13"/>
                    <a:pt x="6800" y="0"/>
                    <a:pt x="6816" y="0"/>
                  </a:cubicBezTo>
                  <a:cubicBezTo>
                    <a:pt x="6816" y="0"/>
                    <a:pt x="6816" y="0"/>
                    <a:pt x="6816" y="0"/>
                  </a:cubicBezTo>
                  <a:cubicBezTo>
                    <a:pt x="6832" y="0"/>
                    <a:pt x="6845" y="13"/>
                    <a:pt x="6845" y="29"/>
                  </a:cubicBezTo>
                  <a:cubicBezTo>
                    <a:pt x="6845" y="29"/>
                    <a:pt x="6845" y="29"/>
                    <a:pt x="6845" y="29"/>
                  </a:cubicBezTo>
                  <a:cubicBezTo>
                    <a:pt x="6845" y="45"/>
                    <a:pt x="6832" y="58"/>
                    <a:pt x="6816" y="58"/>
                  </a:cubicBezTo>
                  <a:cubicBezTo>
                    <a:pt x="6816" y="58"/>
                    <a:pt x="6816" y="58"/>
                    <a:pt x="6816" y="58"/>
                  </a:cubicBezTo>
                  <a:cubicBezTo>
                    <a:pt x="6800" y="58"/>
                    <a:pt x="6787" y="45"/>
                    <a:pt x="6787" y="29"/>
                  </a:cubicBezTo>
                  <a:close/>
                  <a:moveTo>
                    <a:pt x="6613" y="29"/>
                  </a:moveTo>
                  <a:cubicBezTo>
                    <a:pt x="6613" y="13"/>
                    <a:pt x="6626" y="0"/>
                    <a:pt x="6642" y="0"/>
                  </a:cubicBezTo>
                  <a:cubicBezTo>
                    <a:pt x="6642" y="0"/>
                    <a:pt x="6642" y="0"/>
                    <a:pt x="6642" y="0"/>
                  </a:cubicBezTo>
                  <a:cubicBezTo>
                    <a:pt x="6658" y="0"/>
                    <a:pt x="6671" y="13"/>
                    <a:pt x="6671" y="29"/>
                  </a:cubicBezTo>
                  <a:cubicBezTo>
                    <a:pt x="6671" y="29"/>
                    <a:pt x="6671" y="29"/>
                    <a:pt x="6671" y="29"/>
                  </a:cubicBezTo>
                  <a:cubicBezTo>
                    <a:pt x="6671" y="45"/>
                    <a:pt x="6658" y="58"/>
                    <a:pt x="6642" y="58"/>
                  </a:cubicBezTo>
                  <a:cubicBezTo>
                    <a:pt x="6642" y="58"/>
                    <a:pt x="6642" y="58"/>
                    <a:pt x="6642" y="58"/>
                  </a:cubicBezTo>
                  <a:cubicBezTo>
                    <a:pt x="6626" y="58"/>
                    <a:pt x="6613" y="45"/>
                    <a:pt x="6613" y="29"/>
                  </a:cubicBezTo>
                  <a:close/>
                  <a:moveTo>
                    <a:pt x="10790" y="29"/>
                  </a:moveTo>
                  <a:cubicBezTo>
                    <a:pt x="10790" y="13"/>
                    <a:pt x="10803" y="0"/>
                    <a:pt x="10819" y="0"/>
                  </a:cubicBezTo>
                  <a:cubicBezTo>
                    <a:pt x="10819" y="0"/>
                    <a:pt x="10819" y="0"/>
                    <a:pt x="10819" y="0"/>
                  </a:cubicBezTo>
                  <a:cubicBezTo>
                    <a:pt x="10835" y="0"/>
                    <a:pt x="10848" y="13"/>
                    <a:pt x="10848" y="29"/>
                  </a:cubicBezTo>
                  <a:cubicBezTo>
                    <a:pt x="10848" y="29"/>
                    <a:pt x="10848" y="29"/>
                    <a:pt x="10848" y="29"/>
                  </a:cubicBezTo>
                  <a:cubicBezTo>
                    <a:pt x="10848" y="45"/>
                    <a:pt x="10835" y="58"/>
                    <a:pt x="10819" y="58"/>
                  </a:cubicBezTo>
                  <a:cubicBezTo>
                    <a:pt x="10819" y="58"/>
                    <a:pt x="10819" y="58"/>
                    <a:pt x="10819" y="58"/>
                  </a:cubicBezTo>
                  <a:cubicBezTo>
                    <a:pt x="10803" y="58"/>
                    <a:pt x="10790" y="45"/>
                    <a:pt x="10790" y="29"/>
                  </a:cubicBezTo>
                  <a:close/>
                  <a:moveTo>
                    <a:pt x="10616" y="29"/>
                  </a:moveTo>
                  <a:cubicBezTo>
                    <a:pt x="10616" y="13"/>
                    <a:pt x="10629" y="0"/>
                    <a:pt x="10645" y="0"/>
                  </a:cubicBezTo>
                  <a:cubicBezTo>
                    <a:pt x="10645" y="0"/>
                    <a:pt x="10645" y="0"/>
                    <a:pt x="10645" y="0"/>
                  </a:cubicBezTo>
                  <a:cubicBezTo>
                    <a:pt x="10661" y="0"/>
                    <a:pt x="10674" y="13"/>
                    <a:pt x="10674" y="29"/>
                  </a:cubicBezTo>
                  <a:cubicBezTo>
                    <a:pt x="10674" y="29"/>
                    <a:pt x="10674" y="29"/>
                    <a:pt x="10674" y="29"/>
                  </a:cubicBezTo>
                  <a:cubicBezTo>
                    <a:pt x="10674" y="45"/>
                    <a:pt x="10661" y="58"/>
                    <a:pt x="10645" y="58"/>
                  </a:cubicBezTo>
                  <a:cubicBezTo>
                    <a:pt x="10645" y="58"/>
                    <a:pt x="10645" y="58"/>
                    <a:pt x="10645" y="58"/>
                  </a:cubicBezTo>
                  <a:cubicBezTo>
                    <a:pt x="10629" y="58"/>
                    <a:pt x="10616" y="45"/>
                    <a:pt x="10616" y="29"/>
                  </a:cubicBezTo>
                  <a:close/>
                  <a:moveTo>
                    <a:pt x="10442" y="29"/>
                  </a:moveTo>
                  <a:cubicBezTo>
                    <a:pt x="10442" y="13"/>
                    <a:pt x="10455" y="0"/>
                    <a:pt x="10471" y="0"/>
                  </a:cubicBezTo>
                  <a:cubicBezTo>
                    <a:pt x="10471" y="0"/>
                    <a:pt x="10471" y="0"/>
                    <a:pt x="10471" y="0"/>
                  </a:cubicBezTo>
                  <a:cubicBezTo>
                    <a:pt x="10487" y="0"/>
                    <a:pt x="10500" y="13"/>
                    <a:pt x="10500" y="29"/>
                  </a:cubicBezTo>
                  <a:cubicBezTo>
                    <a:pt x="10500" y="29"/>
                    <a:pt x="10500" y="29"/>
                    <a:pt x="10500" y="29"/>
                  </a:cubicBezTo>
                  <a:cubicBezTo>
                    <a:pt x="10500" y="45"/>
                    <a:pt x="10487" y="58"/>
                    <a:pt x="10471" y="58"/>
                  </a:cubicBezTo>
                  <a:cubicBezTo>
                    <a:pt x="10471" y="58"/>
                    <a:pt x="10471" y="58"/>
                    <a:pt x="10471" y="58"/>
                  </a:cubicBezTo>
                  <a:cubicBezTo>
                    <a:pt x="10455" y="58"/>
                    <a:pt x="10442" y="45"/>
                    <a:pt x="10442" y="29"/>
                  </a:cubicBezTo>
                  <a:close/>
                  <a:moveTo>
                    <a:pt x="10268" y="29"/>
                  </a:moveTo>
                  <a:cubicBezTo>
                    <a:pt x="10268" y="13"/>
                    <a:pt x="10281" y="0"/>
                    <a:pt x="10297" y="0"/>
                  </a:cubicBezTo>
                  <a:cubicBezTo>
                    <a:pt x="10297" y="0"/>
                    <a:pt x="10297" y="0"/>
                    <a:pt x="10297" y="0"/>
                  </a:cubicBezTo>
                  <a:cubicBezTo>
                    <a:pt x="10313" y="0"/>
                    <a:pt x="10326" y="13"/>
                    <a:pt x="10326" y="29"/>
                  </a:cubicBezTo>
                  <a:cubicBezTo>
                    <a:pt x="10326" y="29"/>
                    <a:pt x="10326" y="29"/>
                    <a:pt x="10326" y="29"/>
                  </a:cubicBezTo>
                  <a:cubicBezTo>
                    <a:pt x="10326" y="45"/>
                    <a:pt x="10313" y="58"/>
                    <a:pt x="10297" y="58"/>
                  </a:cubicBezTo>
                  <a:cubicBezTo>
                    <a:pt x="10297" y="58"/>
                    <a:pt x="10297" y="58"/>
                    <a:pt x="10297" y="58"/>
                  </a:cubicBezTo>
                  <a:cubicBezTo>
                    <a:pt x="10281" y="58"/>
                    <a:pt x="10268" y="45"/>
                    <a:pt x="10268" y="29"/>
                  </a:cubicBezTo>
                  <a:close/>
                  <a:moveTo>
                    <a:pt x="10094" y="29"/>
                  </a:moveTo>
                  <a:cubicBezTo>
                    <a:pt x="10094" y="13"/>
                    <a:pt x="10107" y="0"/>
                    <a:pt x="10123" y="0"/>
                  </a:cubicBezTo>
                  <a:cubicBezTo>
                    <a:pt x="10123" y="0"/>
                    <a:pt x="10123" y="0"/>
                    <a:pt x="10123" y="0"/>
                  </a:cubicBezTo>
                  <a:cubicBezTo>
                    <a:pt x="10139" y="0"/>
                    <a:pt x="10152" y="13"/>
                    <a:pt x="10152" y="29"/>
                  </a:cubicBezTo>
                  <a:cubicBezTo>
                    <a:pt x="10152" y="29"/>
                    <a:pt x="10152" y="29"/>
                    <a:pt x="10152" y="29"/>
                  </a:cubicBezTo>
                  <a:cubicBezTo>
                    <a:pt x="10152" y="45"/>
                    <a:pt x="10139" y="58"/>
                    <a:pt x="10123" y="58"/>
                  </a:cubicBezTo>
                  <a:cubicBezTo>
                    <a:pt x="10123" y="58"/>
                    <a:pt x="10123" y="58"/>
                    <a:pt x="10123" y="58"/>
                  </a:cubicBezTo>
                  <a:cubicBezTo>
                    <a:pt x="10107" y="58"/>
                    <a:pt x="10094" y="45"/>
                    <a:pt x="10094" y="29"/>
                  </a:cubicBezTo>
                  <a:close/>
                  <a:moveTo>
                    <a:pt x="9920" y="29"/>
                  </a:moveTo>
                  <a:cubicBezTo>
                    <a:pt x="9920" y="13"/>
                    <a:pt x="9933" y="0"/>
                    <a:pt x="9949" y="0"/>
                  </a:cubicBezTo>
                  <a:cubicBezTo>
                    <a:pt x="9949" y="0"/>
                    <a:pt x="9949" y="0"/>
                    <a:pt x="9949" y="0"/>
                  </a:cubicBezTo>
                  <a:cubicBezTo>
                    <a:pt x="9965" y="0"/>
                    <a:pt x="9978" y="13"/>
                    <a:pt x="9978" y="29"/>
                  </a:cubicBezTo>
                  <a:cubicBezTo>
                    <a:pt x="9978" y="29"/>
                    <a:pt x="9978" y="29"/>
                    <a:pt x="9978" y="29"/>
                  </a:cubicBezTo>
                  <a:cubicBezTo>
                    <a:pt x="9978" y="45"/>
                    <a:pt x="9965" y="58"/>
                    <a:pt x="9949" y="58"/>
                  </a:cubicBezTo>
                  <a:cubicBezTo>
                    <a:pt x="9949" y="58"/>
                    <a:pt x="9949" y="58"/>
                    <a:pt x="9949" y="58"/>
                  </a:cubicBezTo>
                  <a:cubicBezTo>
                    <a:pt x="9933" y="58"/>
                    <a:pt x="9920" y="45"/>
                    <a:pt x="9920" y="29"/>
                  </a:cubicBezTo>
                  <a:close/>
                  <a:moveTo>
                    <a:pt x="9746" y="29"/>
                  </a:moveTo>
                  <a:cubicBezTo>
                    <a:pt x="9746" y="13"/>
                    <a:pt x="9759" y="0"/>
                    <a:pt x="9775" y="0"/>
                  </a:cubicBezTo>
                  <a:cubicBezTo>
                    <a:pt x="9775" y="0"/>
                    <a:pt x="9775" y="0"/>
                    <a:pt x="9775" y="0"/>
                  </a:cubicBezTo>
                  <a:cubicBezTo>
                    <a:pt x="9791" y="0"/>
                    <a:pt x="9804" y="13"/>
                    <a:pt x="9804" y="29"/>
                  </a:cubicBezTo>
                  <a:cubicBezTo>
                    <a:pt x="9804" y="29"/>
                    <a:pt x="9804" y="29"/>
                    <a:pt x="9804" y="29"/>
                  </a:cubicBezTo>
                  <a:cubicBezTo>
                    <a:pt x="9804" y="45"/>
                    <a:pt x="9791" y="58"/>
                    <a:pt x="9775" y="58"/>
                  </a:cubicBezTo>
                  <a:cubicBezTo>
                    <a:pt x="9775" y="58"/>
                    <a:pt x="9775" y="58"/>
                    <a:pt x="9775" y="58"/>
                  </a:cubicBezTo>
                  <a:cubicBezTo>
                    <a:pt x="9759" y="58"/>
                    <a:pt x="9746" y="45"/>
                    <a:pt x="9746" y="29"/>
                  </a:cubicBezTo>
                  <a:close/>
                  <a:moveTo>
                    <a:pt x="9572" y="29"/>
                  </a:moveTo>
                  <a:cubicBezTo>
                    <a:pt x="9572" y="13"/>
                    <a:pt x="9585" y="0"/>
                    <a:pt x="9601" y="0"/>
                  </a:cubicBezTo>
                  <a:cubicBezTo>
                    <a:pt x="9601" y="0"/>
                    <a:pt x="9601" y="0"/>
                    <a:pt x="9601" y="0"/>
                  </a:cubicBezTo>
                  <a:cubicBezTo>
                    <a:pt x="9617" y="0"/>
                    <a:pt x="9630" y="13"/>
                    <a:pt x="9630" y="29"/>
                  </a:cubicBezTo>
                  <a:cubicBezTo>
                    <a:pt x="9630" y="29"/>
                    <a:pt x="9630" y="29"/>
                    <a:pt x="9630" y="29"/>
                  </a:cubicBezTo>
                  <a:cubicBezTo>
                    <a:pt x="9630" y="45"/>
                    <a:pt x="9617" y="58"/>
                    <a:pt x="9601" y="58"/>
                  </a:cubicBezTo>
                  <a:cubicBezTo>
                    <a:pt x="9601" y="58"/>
                    <a:pt x="9601" y="58"/>
                    <a:pt x="9601" y="58"/>
                  </a:cubicBezTo>
                  <a:cubicBezTo>
                    <a:pt x="9585" y="58"/>
                    <a:pt x="9572" y="45"/>
                    <a:pt x="9572" y="29"/>
                  </a:cubicBezTo>
                  <a:close/>
                  <a:moveTo>
                    <a:pt x="9398" y="29"/>
                  </a:moveTo>
                  <a:cubicBezTo>
                    <a:pt x="9398" y="13"/>
                    <a:pt x="9411" y="0"/>
                    <a:pt x="9427" y="0"/>
                  </a:cubicBezTo>
                  <a:cubicBezTo>
                    <a:pt x="9427" y="0"/>
                    <a:pt x="9427" y="0"/>
                    <a:pt x="9427" y="0"/>
                  </a:cubicBezTo>
                  <a:cubicBezTo>
                    <a:pt x="9443" y="0"/>
                    <a:pt x="9456" y="13"/>
                    <a:pt x="9456" y="29"/>
                  </a:cubicBezTo>
                  <a:cubicBezTo>
                    <a:pt x="9456" y="29"/>
                    <a:pt x="9456" y="29"/>
                    <a:pt x="9456" y="29"/>
                  </a:cubicBezTo>
                  <a:cubicBezTo>
                    <a:pt x="9456" y="45"/>
                    <a:pt x="9443" y="58"/>
                    <a:pt x="9427" y="58"/>
                  </a:cubicBezTo>
                  <a:cubicBezTo>
                    <a:pt x="9427" y="58"/>
                    <a:pt x="9427" y="58"/>
                    <a:pt x="9427" y="58"/>
                  </a:cubicBezTo>
                  <a:cubicBezTo>
                    <a:pt x="9411" y="58"/>
                    <a:pt x="9398" y="45"/>
                    <a:pt x="9398" y="29"/>
                  </a:cubicBezTo>
                  <a:close/>
                  <a:moveTo>
                    <a:pt x="9224" y="29"/>
                  </a:moveTo>
                  <a:cubicBezTo>
                    <a:pt x="9224" y="13"/>
                    <a:pt x="9237" y="0"/>
                    <a:pt x="9253" y="0"/>
                  </a:cubicBezTo>
                  <a:cubicBezTo>
                    <a:pt x="9253" y="0"/>
                    <a:pt x="9253" y="0"/>
                    <a:pt x="9253" y="0"/>
                  </a:cubicBezTo>
                  <a:cubicBezTo>
                    <a:pt x="9269" y="0"/>
                    <a:pt x="9282" y="13"/>
                    <a:pt x="9282" y="29"/>
                  </a:cubicBezTo>
                  <a:cubicBezTo>
                    <a:pt x="9282" y="29"/>
                    <a:pt x="9282" y="29"/>
                    <a:pt x="9282" y="29"/>
                  </a:cubicBezTo>
                  <a:cubicBezTo>
                    <a:pt x="9282" y="45"/>
                    <a:pt x="9269" y="58"/>
                    <a:pt x="9253" y="58"/>
                  </a:cubicBezTo>
                  <a:cubicBezTo>
                    <a:pt x="9253" y="58"/>
                    <a:pt x="9253" y="58"/>
                    <a:pt x="9253" y="58"/>
                  </a:cubicBezTo>
                  <a:cubicBezTo>
                    <a:pt x="9237" y="58"/>
                    <a:pt x="9224" y="45"/>
                    <a:pt x="9224" y="29"/>
                  </a:cubicBezTo>
                  <a:close/>
                  <a:moveTo>
                    <a:pt x="9050" y="29"/>
                  </a:moveTo>
                  <a:cubicBezTo>
                    <a:pt x="9050" y="13"/>
                    <a:pt x="9062" y="0"/>
                    <a:pt x="9079" y="0"/>
                  </a:cubicBezTo>
                  <a:cubicBezTo>
                    <a:pt x="9079" y="0"/>
                    <a:pt x="9079" y="0"/>
                    <a:pt x="9079" y="0"/>
                  </a:cubicBezTo>
                  <a:cubicBezTo>
                    <a:pt x="9095" y="0"/>
                    <a:pt x="9108" y="13"/>
                    <a:pt x="9108" y="29"/>
                  </a:cubicBezTo>
                  <a:cubicBezTo>
                    <a:pt x="9108" y="29"/>
                    <a:pt x="9108" y="29"/>
                    <a:pt x="9108" y="29"/>
                  </a:cubicBezTo>
                  <a:cubicBezTo>
                    <a:pt x="9108" y="45"/>
                    <a:pt x="9095" y="58"/>
                    <a:pt x="9079" y="58"/>
                  </a:cubicBezTo>
                  <a:cubicBezTo>
                    <a:pt x="9079" y="58"/>
                    <a:pt x="9079" y="58"/>
                    <a:pt x="9079" y="58"/>
                  </a:cubicBezTo>
                  <a:cubicBezTo>
                    <a:pt x="9062" y="58"/>
                    <a:pt x="9050" y="45"/>
                    <a:pt x="9050" y="29"/>
                  </a:cubicBezTo>
                  <a:close/>
                  <a:moveTo>
                    <a:pt x="8876" y="29"/>
                  </a:moveTo>
                  <a:cubicBezTo>
                    <a:pt x="8876" y="13"/>
                    <a:pt x="8888" y="0"/>
                    <a:pt x="8905" y="0"/>
                  </a:cubicBezTo>
                  <a:cubicBezTo>
                    <a:pt x="8905" y="0"/>
                    <a:pt x="8905" y="0"/>
                    <a:pt x="8905" y="0"/>
                  </a:cubicBezTo>
                  <a:cubicBezTo>
                    <a:pt x="8921" y="0"/>
                    <a:pt x="8934" y="13"/>
                    <a:pt x="8934" y="29"/>
                  </a:cubicBezTo>
                  <a:cubicBezTo>
                    <a:pt x="8934" y="29"/>
                    <a:pt x="8934" y="29"/>
                    <a:pt x="8934" y="29"/>
                  </a:cubicBezTo>
                  <a:cubicBezTo>
                    <a:pt x="8934" y="45"/>
                    <a:pt x="8921" y="58"/>
                    <a:pt x="8905" y="58"/>
                  </a:cubicBezTo>
                  <a:cubicBezTo>
                    <a:pt x="8905" y="58"/>
                    <a:pt x="8905" y="58"/>
                    <a:pt x="8905" y="58"/>
                  </a:cubicBezTo>
                  <a:cubicBezTo>
                    <a:pt x="8888" y="58"/>
                    <a:pt x="8876" y="45"/>
                    <a:pt x="8876" y="29"/>
                  </a:cubicBezTo>
                  <a:close/>
                  <a:moveTo>
                    <a:pt x="13052" y="29"/>
                  </a:moveTo>
                  <a:cubicBezTo>
                    <a:pt x="13052" y="13"/>
                    <a:pt x="13066" y="0"/>
                    <a:pt x="13082" y="0"/>
                  </a:cubicBezTo>
                  <a:cubicBezTo>
                    <a:pt x="13082" y="0"/>
                    <a:pt x="13082" y="0"/>
                    <a:pt x="13082" y="0"/>
                  </a:cubicBezTo>
                  <a:cubicBezTo>
                    <a:pt x="13098" y="0"/>
                    <a:pt x="13111" y="13"/>
                    <a:pt x="13111" y="29"/>
                  </a:cubicBezTo>
                  <a:cubicBezTo>
                    <a:pt x="13111" y="29"/>
                    <a:pt x="13111" y="29"/>
                    <a:pt x="13111" y="29"/>
                  </a:cubicBezTo>
                  <a:cubicBezTo>
                    <a:pt x="13111" y="45"/>
                    <a:pt x="13098" y="58"/>
                    <a:pt x="13082" y="58"/>
                  </a:cubicBezTo>
                  <a:cubicBezTo>
                    <a:pt x="13082" y="58"/>
                    <a:pt x="13082" y="58"/>
                    <a:pt x="13082" y="58"/>
                  </a:cubicBezTo>
                  <a:cubicBezTo>
                    <a:pt x="13066" y="58"/>
                    <a:pt x="13052" y="45"/>
                    <a:pt x="13052" y="29"/>
                  </a:cubicBezTo>
                  <a:close/>
                  <a:moveTo>
                    <a:pt x="12878" y="29"/>
                  </a:moveTo>
                  <a:cubicBezTo>
                    <a:pt x="12878" y="13"/>
                    <a:pt x="12892" y="0"/>
                    <a:pt x="12908" y="0"/>
                  </a:cubicBezTo>
                  <a:cubicBezTo>
                    <a:pt x="12908" y="0"/>
                    <a:pt x="12908" y="0"/>
                    <a:pt x="12908" y="0"/>
                  </a:cubicBezTo>
                  <a:cubicBezTo>
                    <a:pt x="12924" y="0"/>
                    <a:pt x="12937" y="13"/>
                    <a:pt x="12937" y="29"/>
                  </a:cubicBezTo>
                  <a:cubicBezTo>
                    <a:pt x="12937" y="29"/>
                    <a:pt x="12937" y="29"/>
                    <a:pt x="12937" y="29"/>
                  </a:cubicBezTo>
                  <a:cubicBezTo>
                    <a:pt x="12937" y="45"/>
                    <a:pt x="12924" y="58"/>
                    <a:pt x="12908" y="58"/>
                  </a:cubicBezTo>
                  <a:cubicBezTo>
                    <a:pt x="12908" y="58"/>
                    <a:pt x="12908" y="58"/>
                    <a:pt x="12908" y="58"/>
                  </a:cubicBezTo>
                  <a:cubicBezTo>
                    <a:pt x="12892" y="58"/>
                    <a:pt x="12878" y="45"/>
                    <a:pt x="12878" y="29"/>
                  </a:cubicBezTo>
                  <a:close/>
                  <a:moveTo>
                    <a:pt x="12704" y="29"/>
                  </a:moveTo>
                  <a:cubicBezTo>
                    <a:pt x="12704" y="13"/>
                    <a:pt x="12717" y="0"/>
                    <a:pt x="12734" y="0"/>
                  </a:cubicBezTo>
                  <a:cubicBezTo>
                    <a:pt x="12734" y="0"/>
                    <a:pt x="12734" y="0"/>
                    <a:pt x="12734" y="0"/>
                  </a:cubicBezTo>
                  <a:cubicBezTo>
                    <a:pt x="12750" y="0"/>
                    <a:pt x="12762" y="13"/>
                    <a:pt x="12762" y="29"/>
                  </a:cubicBezTo>
                  <a:cubicBezTo>
                    <a:pt x="12762" y="29"/>
                    <a:pt x="12762" y="29"/>
                    <a:pt x="12762" y="29"/>
                  </a:cubicBezTo>
                  <a:cubicBezTo>
                    <a:pt x="12762" y="45"/>
                    <a:pt x="12750" y="58"/>
                    <a:pt x="12734" y="58"/>
                  </a:cubicBezTo>
                  <a:cubicBezTo>
                    <a:pt x="12734" y="58"/>
                    <a:pt x="12734" y="58"/>
                    <a:pt x="12734" y="58"/>
                  </a:cubicBezTo>
                  <a:cubicBezTo>
                    <a:pt x="12717" y="58"/>
                    <a:pt x="12704" y="45"/>
                    <a:pt x="12704" y="29"/>
                  </a:cubicBezTo>
                  <a:close/>
                  <a:moveTo>
                    <a:pt x="12530" y="29"/>
                  </a:moveTo>
                  <a:cubicBezTo>
                    <a:pt x="12530" y="13"/>
                    <a:pt x="12544" y="0"/>
                    <a:pt x="12560" y="0"/>
                  </a:cubicBezTo>
                  <a:cubicBezTo>
                    <a:pt x="12560" y="0"/>
                    <a:pt x="12560" y="0"/>
                    <a:pt x="12560" y="0"/>
                  </a:cubicBezTo>
                  <a:cubicBezTo>
                    <a:pt x="12576" y="0"/>
                    <a:pt x="12588" y="13"/>
                    <a:pt x="12588" y="29"/>
                  </a:cubicBezTo>
                  <a:cubicBezTo>
                    <a:pt x="12588" y="29"/>
                    <a:pt x="12588" y="29"/>
                    <a:pt x="12588" y="29"/>
                  </a:cubicBezTo>
                  <a:cubicBezTo>
                    <a:pt x="12588" y="45"/>
                    <a:pt x="12576" y="58"/>
                    <a:pt x="12560" y="58"/>
                  </a:cubicBezTo>
                  <a:cubicBezTo>
                    <a:pt x="12560" y="58"/>
                    <a:pt x="12560" y="58"/>
                    <a:pt x="12560" y="58"/>
                  </a:cubicBezTo>
                  <a:cubicBezTo>
                    <a:pt x="12544" y="58"/>
                    <a:pt x="12530" y="45"/>
                    <a:pt x="12530" y="29"/>
                  </a:cubicBezTo>
                  <a:close/>
                  <a:moveTo>
                    <a:pt x="12356" y="29"/>
                  </a:moveTo>
                  <a:cubicBezTo>
                    <a:pt x="12356" y="13"/>
                    <a:pt x="12369" y="0"/>
                    <a:pt x="12386" y="0"/>
                  </a:cubicBezTo>
                  <a:cubicBezTo>
                    <a:pt x="12386" y="0"/>
                    <a:pt x="12386" y="0"/>
                    <a:pt x="12386" y="0"/>
                  </a:cubicBezTo>
                  <a:cubicBezTo>
                    <a:pt x="12402" y="0"/>
                    <a:pt x="12414" y="13"/>
                    <a:pt x="12414" y="29"/>
                  </a:cubicBezTo>
                  <a:cubicBezTo>
                    <a:pt x="12414" y="29"/>
                    <a:pt x="12414" y="29"/>
                    <a:pt x="12414" y="29"/>
                  </a:cubicBezTo>
                  <a:cubicBezTo>
                    <a:pt x="12414" y="45"/>
                    <a:pt x="12402" y="58"/>
                    <a:pt x="12386" y="58"/>
                  </a:cubicBezTo>
                  <a:cubicBezTo>
                    <a:pt x="12386" y="58"/>
                    <a:pt x="12386" y="58"/>
                    <a:pt x="12386" y="58"/>
                  </a:cubicBezTo>
                  <a:cubicBezTo>
                    <a:pt x="12369" y="58"/>
                    <a:pt x="12356" y="45"/>
                    <a:pt x="12356" y="29"/>
                  </a:cubicBezTo>
                  <a:close/>
                  <a:moveTo>
                    <a:pt x="12182" y="29"/>
                  </a:moveTo>
                  <a:cubicBezTo>
                    <a:pt x="12182" y="13"/>
                    <a:pt x="12195" y="0"/>
                    <a:pt x="12211" y="0"/>
                  </a:cubicBezTo>
                  <a:cubicBezTo>
                    <a:pt x="12211" y="0"/>
                    <a:pt x="12211" y="0"/>
                    <a:pt x="12211" y="0"/>
                  </a:cubicBezTo>
                  <a:cubicBezTo>
                    <a:pt x="12228" y="0"/>
                    <a:pt x="12240" y="13"/>
                    <a:pt x="12240" y="29"/>
                  </a:cubicBezTo>
                  <a:cubicBezTo>
                    <a:pt x="12240" y="29"/>
                    <a:pt x="12240" y="29"/>
                    <a:pt x="12240" y="29"/>
                  </a:cubicBezTo>
                  <a:cubicBezTo>
                    <a:pt x="12240" y="45"/>
                    <a:pt x="12228" y="58"/>
                    <a:pt x="12212" y="58"/>
                  </a:cubicBezTo>
                  <a:cubicBezTo>
                    <a:pt x="12212" y="58"/>
                    <a:pt x="12212" y="58"/>
                    <a:pt x="12212" y="58"/>
                  </a:cubicBezTo>
                  <a:cubicBezTo>
                    <a:pt x="12195" y="58"/>
                    <a:pt x="12182" y="45"/>
                    <a:pt x="12182" y="29"/>
                  </a:cubicBezTo>
                  <a:close/>
                  <a:moveTo>
                    <a:pt x="12008" y="29"/>
                  </a:moveTo>
                  <a:cubicBezTo>
                    <a:pt x="12008" y="13"/>
                    <a:pt x="12021" y="0"/>
                    <a:pt x="12037" y="0"/>
                  </a:cubicBezTo>
                  <a:cubicBezTo>
                    <a:pt x="12037" y="0"/>
                    <a:pt x="12037" y="0"/>
                    <a:pt x="12037" y="0"/>
                  </a:cubicBezTo>
                  <a:cubicBezTo>
                    <a:pt x="12054" y="0"/>
                    <a:pt x="12066" y="13"/>
                    <a:pt x="12066" y="29"/>
                  </a:cubicBezTo>
                  <a:cubicBezTo>
                    <a:pt x="12066" y="29"/>
                    <a:pt x="12066" y="29"/>
                    <a:pt x="12066" y="29"/>
                  </a:cubicBezTo>
                  <a:cubicBezTo>
                    <a:pt x="12066" y="45"/>
                    <a:pt x="12054" y="58"/>
                    <a:pt x="12037" y="58"/>
                  </a:cubicBezTo>
                  <a:cubicBezTo>
                    <a:pt x="12037" y="58"/>
                    <a:pt x="12037" y="58"/>
                    <a:pt x="12037" y="58"/>
                  </a:cubicBezTo>
                  <a:cubicBezTo>
                    <a:pt x="12021" y="58"/>
                    <a:pt x="12008" y="45"/>
                    <a:pt x="12008" y="29"/>
                  </a:cubicBezTo>
                  <a:close/>
                  <a:moveTo>
                    <a:pt x="11834" y="29"/>
                  </a:moveTo>
                  <a:cubicBezTo>
                    <a:pt x="11834" y="13"/>
                    <a:pt x="11847" y="0"/>
                    <a:pt x="11863" y="0"/>
                  </a:cubicBezTo>
                  <a:cubicBezTo>
                    <a:pt x="11863" y="0"/>
                    <a:pt x="11863" y="0"/>
                    <a:pt x="11863" y="0"/>
                  </a:cubicBezTo>
                  <a:cubicBezTo>
                    <a:pt x="11879" y="0"/>
                    <a:pt x="11892" y="13"/>
                    <a:pt x="11892" y="29"/>
                  </a:cubicBezTo>
                  <a:cubicBezTo>
                    <a:pt x="11892" y="29"/>
                    <a:pt x="11892" y="29"/>
                    <a:pt x="11892" y="29"/>
                  </a:cubicBezTo>
                  <a:cubicBezTo>
                    <a:pt x="11892" y="45"/>
                    <a:pt x="11879" y="58"/>
                    <a:pt x="11863" y="58"/>
                  </a:cubicBezTo>
                  <a:cubicBezTo>
                    <a:pt x="11863" y="58"/>
                    <a:pt x="11863" y="58"/>
                    <a:pt x="11863" y="58"/>
                  </a:cubicBezTo>
                  <a:cubicBezTo>
                    <a:pt x="11847" y="58"/>
                    <a:pt x="11834" y="45"/>
                    <a:pt x="11834" y="29"/>
                  </a:cubicBezTo>
                  <a:close/>
                  <a:moveTo>
                    <a:pt x="11660" y="29"/>
                  </a:moveTo>
                  <a:cubicBezTo>
                    <a:pt x="11660" y="13"/>
                    <a:pt x="11673" y="0"/>
                    <a:pt x="11689" y="0"/>
                  </a:cubicBezTo>
                  <a:cubicBezTo>
                    <a:pt x="11689" y="0"/>
                    <a:pt x="11689" y="0"/>
                    <a:pt x="11689" y="0"/>
                  </a:cubicBezTo>
                  <a:cubicBezTo>
                    <a:pt x="11705" y="0"/>
                    <a:pt x="11718" y="13"/>
                    <a:pt x="11718" y="29"/>
                  </a:cubicBezTo>
                  <a:cubicBezTo>
                    <a:pt x="11718" y="29"/>
                    <a:pt x="11718" y="29"/>
                    <a:pt x="11718" y="29"/>
                  </a:cubicBezTo>
                  <a:cubicBezTo>
                    <a:pt x="11718" y="45"/>
                    <a:pt x="11705" y="58"/>
                    <a:pt x="11689" y="58"/>
                  </a:cubicBezTo>
                  <a:cubicBezTo>
                    <a:pt x="11689" y="58"/>
                    <a:pt x="11689" y="58"/>
                    <a:pt x="11689" y="58"/>
                  </a:cubicBezTo>
                  <a:cubicBezTo>
                    <a:pt x="11673" y="58"/>
                    <a:pt x="11660" y="45"/>
                    <a:pt x="11660" y="29"/>
                  </a:cubicBezTo>
                  <a:close/>
                  <a:moveTo>
                    <a:pt x="11486" y="29"/>
                  </a:moveTo>
                  <a:cubicBezTo>
                    <a:pt x="11486" y="13"/>
                    <a:pt x="11499" y="0"/>
                    <a:pt x="11515" y="0"/>
                  </a:cubicBezTo>
                  <a:cubicBezTo>
                    <a:pt x="11515" y="0"/>
                    <a:pt x="11515" y="0"/>
                    <a:pt x="11515" y="0"/>
                  </a:cubicBezTo>
                  <a:cubicBezTo>
                    <a:pt x="11531" y="0"/>
                    <a:pt x="11544" y="13"/>
                    <a:pt x="11544" y="29"/>
                  </a:cubicBezTo>
                  <a:cubicBezTo>
                    <a:pt x="11544" y="29"/>
                    <a:pt x="11544" y="29"/>
                    <a:pt x="11544" y="29"/>
                  </a:cubicBezTo>
                  <a:cubicBezTo>
                    <a:pt x="11544" y="45"/>
                    <a:pt x="11531" y="58"/>
                    <a:pt x="11515" y="58"/>
                  </a:cubicBezTo>
                  <a:cubicBezTo>
                    <a:pt x="11515" y="58"/>
                    <a:pt x="11515" y="58"/>
                    <a:pt x="11515" y="58"/>
                  </a:cubicBezTo>
                  <a:cubicBezTo>
                    <a:pt x="11499" y="58"/>
                    <a:pt x="11486" y="45"/>
                    <a:pt x="11486" y="29"/>
                  </a:cubicBezTo>
                  <a:close/>
                  <a:moveTo>
                    <a:pt x="11312" y="29"/>
                  </a:moveTo>
                  <a:cubicBezTo>
                    <a:pt x="11312" y="13"/>
                    <a:pt x="11325" y="0"/>
                    <a:pt x="11341" y="0"/>
                  </a:cubicBezTo>
                  <a:cubicBezTo>
                    <a:pt x="11341" y="0"/>
                    <a:pt x="11341" y="0"/>
                    <a:pt x="11341" y="0"/>
                  </a:cubicBezTo>
                  <a:cubicBezTo>
                    <a:pt x="11357" y="0"/>
                    <a:pt x="11370" y="13"/>
                    <a:pt x="11370" y="29"/>
                  </a:cubicBezTo>
                  <a:cubicBezTo>
                    <a:pt x="11370" y="29"/>
                    <a:pt x="11370" y="29"/>
                    <a:pt x="11370" y="29"/>
                  </a:cubicBezTo>
                  <a:cubicBezTo>
                    <a:pt x="11370" y="45"/>
                    <a:pt x="11357" y="58"/>
                    <a:pt x="11341" y="58"/>
                  </a:cubicBezTo>
                  <a:cubicBezTo>
                    <a:pt x="11341" y="58"/>
                    <a:pt x="11341" y="58"/>
                    <a:pt x="11341" y="58"/>
                  </a:cubicBezTo>
                  <a:cubicBezTo>
                    <a:pt x="11325" y="58"/>
                    <a:pt x="11312" y="45"/>
                    <a:pt x="11312" y="29"/>
                  </a:cubicBezTo>
                  <a:close/>
                  <a:moveTo>
                    <a:pt x="11138" y="29"/>
                  </a:moveTo>
                  <a:cubicBezTo>
                    <a:pt x="11138" y="13"/>
                    <a:pt x="11151" y="0"/>
                    <a:pt x="11167" y="0"/>
                  </a:cubicBezTo>
                  <a:cubicBezTo>
                    <a:pt x="11167" y="0"/>
                    <a:pt x="11167" y="0"/>
                    <a:pt x="11167" y="0"/>
                  </a:cubicBezTo>
                  <a:cubicBezTo>
                    <a:pt x="11183" y="0"/>
                    <a:pt x="11196" y="13"/>
                    <a:pt x="11196" y="29"/>
                  </a:cubicBezTo>
                  <a:cubicBezTo>
                    <a:pt x="11196" y="29"/>
                    <a:pt x="11196" y="29"/>
                    <a:pt x="11196" y="29"/>
                  </a:cubicBezTo>
                  <a:cubicBezTo>
                    <a:pt x="11196" y="45"/>
                    <a:pt x="11183" y="58"/>
                    <a:pt x="11167" y="58"/>
                  </a:cubicBezTo>
                  <a:cubicBezTo>
                    <a:pt x="11167" y="58"/>
                    <a:pt x="11167" y="58"/>
                    <a:pt x="11167" y="58"/>
                  </a:cubicBezTo>
                  <a:cubicBezTo>
                    <a:pt x="11151" y="58"/>
                    <a:pt x="11138" y="45"/>
                    <a:pt x="11138" y="29"/>
                  </a:cubicBezTo>
                  <a:close/>
                  <a:moveTo>
                    <a:pt x="10964" y="29"/>
                  </a:moveTo>
                  <a:cubicBezTo>
                    <a:pt x="10964" y="13"/>
                    <a:pt x="10977" y="0"/>
                    <a:pt x="10993" y="0"/>
                  </a:cubicBezTo>
                  <a:cubicBezTo>
                    <a:pt x="10993" y="0"/>
                    <a:pt x="10993" y="0"/>
                    <a:pt x="10993" y="0"/>
                  </a:cubicBezTo>
                  <a:cubicBezTo>
                    <a:pt x="11009" y="0"/>
                    <a:pt x="11022" y="13"/>
                    <a:pt x="11022" y="29"/>
                  </a:cubicBezTo>
                  <a:cubicBezTo>
                    <a:pt x="11022" y="29"/>
                    <a:pt x="11022" y="29"/>
                    <a:pt x="11022" y="29"/>
                  </a:cubicBezTo>
                  <a:cubicBezTo>
                    <a:pt x="11022" y="45"/>
                    <a:pt x="11009" y="58"/>
                    <a:pt x="10993" y="58"/>
                  </a:cubicBezTo>
                  <a:cubicBezTo>
                    <a:pt x="10993" y="58"/>
                    <a:pt x="10993" y="58"/>
                    <a:pt x="10993" y="58"/>
                  </a:cubicBezTo>
                  <a:cubicBezTo>
                    <a:pt x="10977" y="58"/>
                    <a:pt x="10964" y="45"/>
                    <a:pt x="10964" y="29"/>
                  </a:cubicBezTo>
                  <a:close/>
                </a:path>
              </a:pathLst>
            </a:custGeom>
            <a:solidFill>
              <a:srgbClr val="174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20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id" hidden="1"/>
          <p:cNvGrpSpPr/>
          <p:nvPr userDrawn="1"/>
        </p:nvGrpSpPr>
        <p:grpSpPr>
          <a:xfrm>
            <a:off x="428400" y="340311"/>
            <a:ext cx="11340000" cy="6168489"/>
            <a:chOff x="428400" y="340311"/>
            <a:chExt cx="11340000" cy="6168489"/>
          </a:xfrm>
        </p:grpSpPr>
        <p:sp>
          <p:nvSpPr>
            <p:cNvPr id="7" name="Rechthoek 6"/>
            <p:cNvSpPr/>
            <p:nvPr userDrawn="1"/>
          </p:nvSpPr>
          <p:spPr>
            <a:xfrm>
              <a:off x="428400" y="352800"/>
              <a:ext cx="11340000" cy="5184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" name="Rechthoek 7"/>
            <p:cNvSpPr/>
            <p:nvPr userDrawn="1"/>
          </p:nvSpPr>
          <p:spPr>
            <a:xfrm>
              <a:off x="428400" y="5536800"/>
              <a:ext cx="11340000" cy="972000"/>
            </a:xfrm>
            <a:prstGeom prst="rect">
              <a:avLst/>
            </a:prstGeom>
            <a:noFill/>
            <a:ln w="63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4" name="Verticaal"/>
            <p:cNvGrpSpPr/>
            <p:nvPr userDrawn="1"/>
          </p:nvGrpSpPr>
          <p:grpSpPr>
            <a:xfrm>
              <a:off x="752400" y="340311"/>
              <a:ext cx="10692000" cy="5196489"/>
              <a:chOff x="752400" y="340311"/>
              <a:chExt cx="10692000" cy="5196489"/>
            </a:xfrm>
          </p:grpSpPr>
          <p:cxnSp>
            <p:nvCxnSpPr>
              <p:cNvPr id="10" name="Rechte verbindingslijn 9"/>
              <p:cNvCxnSpPr/>
              <p:nvPr userDrawn="1"/>
            </p:nvCxnSpPr>
            <p:spPr>
              <a:xfrm>
                <a:off x="752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/>
              <p:cNvCxnSpPr/>
              <p:nvPr userDrawn="1"/>
            </p:nvCxnSpPr>
            <p:spPr>
              <a:xfrm>
                <a:off x="1076400" y="3415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chte verbindingslijn 11"/>
              <p:cNvCxnSpPr/>
              <p:nvPr userDrawn="1"/>
            </p:nvCxnSpPr>
            <p:spPr>
              <a:xfrm>
                <a:off x="1400400" y="340311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/>
              <p:cNvCxnSpPr/>
              <p:nvPr userDrawn="1"/>
            </p:nvCxnSpPr>
            <p:spPr>
              <a:xfrm>
                <a:off x="17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chte verbindingslijn 13"/>
              <p:cNvCxnSpPr/>
              <p:nvPr userDrawn="1"/>
            </p:nvCxnSpPr>
            <p:spPr>
              <a:xfrm>
                <a:off x="20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chte verbindingslijn 14"/>
              <p:cNvCxnSpPr/>
              <p:nvPr userDrawn="1"/>
            </p:nvCxnSpPr>
            <p:spPr>
              <a:xfrm>
                <a:off x="23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/>
              <p:cNvCxnSpPr/>
              <p:nvPr userDrawn="1"/>
            </p:nvCxnSpPr>
            <p:spPr>
              <a:xfrm>
                <a:off x="26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chte verbindingslijn 16"/>
              <p:cNvCxnSpPr/>
              <p:nvPr userDrawn="1"/>
            </p:nvCxnSpPr>
            <p:spPr>
              <a:xfrm>
                <a:off x="30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/>
              <p:cNvCxnSpPr/>
              <p:nvPr userDrawn="1"/>
            </p:nvCxnSpPr>
            <p:spPr>
              <a:xfrm>
                <a:off x="33432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/>
              <p:cNvCxnSpPr/>
              <p:nvPr userDrawn="1"/>
            </p:nvCxnSpPr>
            <p:spPr>
              <a:xfrm>
                <a:off x="366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/>
              <p:cNvCxnSpPr/>
              <p:nvPr userDrawn="1"/>
            </p:nvCxnSpPr>
            <p:spPr>
              <a:xfrm>
                <a:off x="399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chte verbindingslijn 20"/>
              <p:cNvCxnSpPr/>
              <p:nvPr userDrawn="1"/>
            </p:nvCxnSpPr>
            <p:spPr>
              <a:xfrm>
                <a:off x="431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/>
              <p:cNvCxnSpPr/>
              <p:nvPr userDrawn="1"/>
            </p:nvCxnSpPr>
            <p:spPr>
              <a:xfrm>
                <a:off x="464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chte verbindingslijn 22"/>
              <p:cNvCxnSpPr/>
              <p:nvPr userDrawn="1"/>
            </p:nvCxnSpPr>
            <p:spPr>
              <a:xfrm>
                <a:off x="496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/>
              <p:cNvCxnSpPr/>
              <p:nvPr userDrawn="1"/>
            </p:nvCxnSpPr>
            <p:spPr>
              <a:xfrm>
                <a:off x="528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chte verbindingslijn 24"/>
              <p:cNvCxnSpPr/>
              <p:nvPr userDrawn="1"/>
            </p:nvCxnSpPr>
            <p:spPr>
              <a:xfrm>
                <a:off x="561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/>
              <p:cNvCxnSpPr/>
              <p:nvPr userDrawn="1"/>
            </p:nvCxnSpPr>
            <p:spPr>
              <a:xfrm>
                <a:off x="593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/>
              <p:cNvCxnSpPr/>
              <p:nvPr userDrawn="1"/>
            </p:nvCxnSpPr>
            <p:spPr>
              <a:xfrm>
                <a:off x="626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/>
              <p:cNvCxnSpPr/>
              <p:nvPr userDrawn="1"/>
            </p:nvCxnSpPr>
            <p:spPr>
              <a:xfrm>
                <a:off x="658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/>
              <p:cNvCxnSpPr/>
              <p:nvPr userDrawn="1"/>
            </p:nvCxnSpPr>
            <p:spPr>
              <a:xfrm>
                <a:off x="690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/>
              <p:cNvCxnSpPr/>
              <p:nvPr userDrawn="1"/>
            </p:nvCxnSpPr>
            <p:spPr>
              <a:xfrm>
                <a:off x="723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/>
              <p:cNvCxnSpPr/>
              <p:nvPr userDrawn="1"/>
            </p:nvCxnSpPr>
            <p:spPr>
              <a:xfrm>
                <a:off x="755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/>
              <p:cNvCxnSpPr/>
              <p:nvPr userDrawn="1"/>
            </p:nvCxnSpPr>
            <p:spPr>
              <a:xfrm>
                <a:off x="788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/>
              <p:cNvCxnSpPr/>
              <p:nvPr userDrawn="1"/>
            </p:nvCxnSpPr>
            <p:spPr>
              <a:xfrm>
                <a:off x="8852178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chte verbindingslijn 33"/>
              <p:cNvCxnSpPr/>
              <p:nvPr userDrawn="1"/>
            </p:nvCxnSpPr>
            <p:spPr>
              <a:xfrm>
                <a:off x="852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chte verbindingslijn 34"/>
              <p:cNvCxnSpPr/>
              <p:nvPr userDrawn="1"/>
            </p:nvCxnSpPr>
            <p:spPr>
              <a:xfrm>
                <a:off x="820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chte verbindingslijn 35"/>
              <p:cNvCxnSpPr/>
              <p:nvPr userDrawn="1"/>
            </p:nvCxnSpPr>
            <p:spPr>
              <a:xfrm>
                <a:off x="9176400" y="3528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chte verbindingslijn 36"/>
              <p:cNvCxnSpPr/>
              <p:nvPr userDrawn="1"/>
            </p:nvCxnSpPr>
            <p:spPr>
              <a:xfrm>
                <a:off x="950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chte verbindingslijn 37"/>
              <p:cNvCxnSpPr/>
              <p:nvPr userDrawn="1"/>
            </p:nvCxnSpPr>
            <p:spPr>
              <a:xfrm>
                <a:off x="982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chte verbindingslijn 38"/>
              <p:cNvCxnSpPr/>
              <p:nvPr userDrawn="1"/>
            </p:nvCxnSpPr>
            <p:spPr>
              <a:xfrm>
                <a:off x="10148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 userDrawn="1"/>
            </p:nvCxnSpPr>
            <p:spPr>
              <a:xfrm>
                <a:off x="10472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 userDrawn="1"/>
            </p:nvCxnSpPr>
            <p:spPr>
              <a:xfrm>
                <a:off x="10796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 userDrawn="1"/>
            </p:nvCxnSpPr>
            <p:spPr>
              <a:xfrm>
                <a:off x="11120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1444400" y="351600"/>
                <a:ext cx="0" cy="518400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Horizontaal"/>
            <p:cNvGrpSpPr/>
            <p:nvPr userDrawn="1"/>
          </p:nvGrpSpPr>
          <p:grpSpPr>
            <a:xfrm>
              <a:off x="428400" y="676800"/>
              <a:ext cx="11340000" cy="4536000"/>
              <a:chOff x="428400" y="676800"/>
              <a:chExt cx="11340000" cy="4536000"/>
            </a:xfrm>
          </p:grpSpPr>
          <p:cxnSp>
            <p:nvCxnSpPr>
              <p:cNvPr id="46" name="Rechte verbindingslijn 45"/>
              <p:cNvCxnSpPr/>
              <p:nvPr userDrawn="1"/>
            </p:nvCxnSpPr>
            <p:spPr>
              <a:xfrm>
                <a:off x="428400" y="67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echte verbindingslijn 46"/>
              <p:cNvCxnSpPr/>
              <p:nvPr userDrawn="1"/>
            </p:nvCxnSpPr>
            <p:spPr>
              <a:xfrm>
                <a:off x="428400" y="100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428400" y="1324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echte verbindingslijn 48"/>
              <p:cNvCxnSpPr/>
              <p:nvPr userDrawn="1"/>
            </p:nvCxnSpPr>
            <p:spPr>
              <a:xfrm>
                <a:off x="428400" y="164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echte verbindingslijn 49"/>
              <p:cNvCxnSpPr/>
              <p:nvPr userDrawn="1"/>
            </p:nvCxnSpPr>
            <p:spPr>
              <a:xfrm>
                <a:off x="428400" y="197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chte verbindingslijn 50"/>
              <p:cNvCxnSpPr/>
              <p:nvPr userDrawn="1"/>
            </p:nvCxnSpPr>
            <p:spPr>
              <a:xfrm>
                <a:off x="428400" y="229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echte verbindingslijn 51"/>
              <p:cNvCxnSpPr/>
              <p:nvPr userDrawn="1"/>
            </p:nvCxnSpPr>
            <p:spPr>
              <a:xfrm>
                <a:off x="428400" y="262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chte verbindingslijn 52"/>
              <p:cNvCxnSpPr/>
              <p:nvPr userDrawn="1"/>
            </p:nvCxnSpPr>
            <p:spPr>
              <a:xfrm>
                <a:off x="428400" y="29436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chte verbindingslijn 53"/>
              <p:cNvCxnSpPr/>
              <p:nvPr userDrawn="1"/>
            </p:nvCxnSpPr>
            <p:spPr>
              <a:xfrm>
                <a:off x="428400" y="326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chte verbindingslijn 54"/>
              <p:cNvCxnSpPr/>
              <p:nvPr userDrawn="1"/>
            </p:nvCxnSpPr>
            <p:spPr>
              <a:xfrm>
                <a:off x="428400" y="359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chte verbindingslijn 55"/>
              <p:cNvCxnSpPr/>
              <p:nvPr userDrawn="1"/>
            </p:nvCxnSpPr>
            <p:spPr>
              <a:xfrm>
                <a:off x="428400" y="3916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chte verbindingslijn 56"/>
              <p:cNvCxnSpPr/>
              <p:nvPr userDrawn="1"/>
            </p:nvCxnSpPr>
            <p:spPr>
              <a:xfrm>
                <a:off x="428400" y="4240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chte verbindingslijn 57"/>
              <p:cNvCxnSpPr/>
              <p:nvPr userDrawn="1"/>
            </p:nvCxnSpPr>
            <p:spPr>
              <a:xfrm>
                <a:off x="428400" y="4564223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chte verbindingslijn 58"/>
              <p:cNvCxnSpPr/>
              <p:nvPr userDrawn="1"/>
            </p:nvCxnSpPr>
            <p:spPr>
              <a:xfrm>
                <a:off x="428400" y="4888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chte verbindingslijn 61"/>
              <p:cNvCxnSpPr/>
              <p:nvPr userDrawn="1"/>
            </p:nvCxnSpPr>
            <p:spPr>
              <a:xfrm>
                <a:off x="428400" y="5212800"/>
                <a:ext cx="11340000" cy="0"/>
              </a:xfrm>
              <a:prstGeom prst="line">
                <a:avLst/>
              </a:prstGeom>
              <a:ln w="63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0781" y="6108120"/>
            <a:ext cx="645619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Pagina </a:t>
            </a:r>
            <a:fld id="{D4CA4C14-3CA2-40BD-B9F6-F0B59068D73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2800" y="658178"/>
            <a:ext cx="11325599" cy="444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8781" y="1382096"/>
            <a:ext cx="9072000" cy="415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00400" y="6101771"/>
            <a:ext cx="9720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96400" y="6103476"/>
            <a:ext cx="4114800" cy="127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Heilige visite Chirugie B5</a:t>
            </a:r>
            <a:endParaRPr lang="nl-NL" dirty="0"/>
          </a:p>
        </p:txBody>
      </p:sp>
      <p:grpSp>
        <p:nvGrpSpPr>
          <p:cNvPr id="66" name="OLVG_logo"/>
          <p:cNvGrpSpPr>
            <a:grpSpLocks noChangeAspect="1"/>
          </p:cNvGrpSpPr>
          <p:nvPr userDrawn="1"/>
        </p:nvGrpSpPr>
        <p:grpSpPr bwMode="gray">
          <a:xfrm>
            <a:off x="10400285" y="5684154"/>
            <a:ext cx="1231200" cy="677292"/>
            <a:chOff x="0" y="-635"/>
            <a:chExt cx="5760085" cy="3167380"/>
          </a:xfrm>
        </p:grpSpPr>
        <p:sp>
          <p:nvSpPr>
            <p:cNvPr id="67" name="Freeform 5"/>
            <p:cNvSpPr>
              <a:spLocks noEditPoints="1"/>
            </p:cNvSpPr>
            <p:nvPr userDrawn="1"/>
          </p:nvSpPr>
          <p:spPr bwMode="gray">
            <a:xfrm>
              <a:off x="0" y="1209675"/>
              <a:ext cx="1272540" cy="1240790"/>
            </a:xfrm>
            <a:custGeom>
              <a:avLst/>
              <a:gdLst>
                <a:gd name="T0" fmla="*/ 2505 w 2505"/>
                <a:gd name="T1" fmla="*/ 1255 h 2510"/>
                <a:gd name="T2" fmla="*/ 1250 w 2505"/>
                <a:gd name="T3" fmla="*/ 2510 h 2510"/>
                <a:gd name="T4" fmla="*/ 0 w 2505"/>
                <a:gd name="T5" fmla="*/ 1255 h 2510"/>
                <a:gd name="T6" fmla="*/ 1245 w 2505"/>
                <a:gd name="T7" fmla="*/ 0 h 2510"/>
                <a:gd name="T8" fmla="*/ 2505 w 2505"/>
                <a:gd name="T9" fmla="*/ 1255 h 2510"/>
                <a:gd name="T10" fmla="*/ 596 w 2505"/>
                <a:gd name="T11" fmla="*/ 1255 h 2510"/>
                <a:gd name="T12" fmla="*/ 1250 w 2505"/>
                <a:gd name="T13" fmla="*/ 1963 h 2510"/>
                <a:gd name="T14" fmla="*/ 1904 w 2505"/>
                <a:gd name="T15" fmla="*/ 1255 h 2510"/>
                <a:gd name="T16" fmla="*/ 1250 w 2505"/>
                <a:gd name="T17" fmla="*/ 542 h 2510"/>
                <a:gd name="T18" fmla="*/ 596 w 2505"/>
                <a:gd name="T19" fmla="*/ 1255 h 2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5" h="2510">
                  <a:moveTo>
                    <a:pt x="2505" y="1255"/>
                  </a:moveTo>
                  <a:cubicBezTo>
                    <a:pt x="2505" y="1948"/>
                    <a:pt x="2031" y="2510"/>
                    <a:pt x="1250" y="2510"/>
                  </a:cubicBezTo>
                  <a:cubicBezTo>
                    <a:pt x="469" y="2510"/>
                    <a:pt x="0" y="1948"/>
                    <a:pt x="0" y="1255"/>
                  </a:cubicBezTo>
                  <a:cubicBezTo>
                    <a:pt x="0" y="567"/>
                    <a:pt x="479" y="0"/>
                    <a:pt x="1245" y="0"/>
                  </a:cubicBezTo>
                  <a:cubicBezTo>
                    <a:pt x="2012" y="0"/>
                    <a:pt x="2505" y="567"/>
                    <a:pt x="2505" y="1255"/>
                  </a:cubicBezTo>
                  <a:close/>
                  <a:moveTo>
                    <a:pt x="596" y="1255"/>
                  </a:moveTo>
                  <a:cubicBezTo>
                    <a:pt x="596" y="1621"/>
                    <a:pt x="815" y="1963"/>
                    <a:pt x="1250" y="1963"/>
                  </a:cubicBezTo>
                  <a:cubicBezTo>
                    <a:pt x="1684" y="1963"/>
                    <a:pt x="1904" y="1621"/>
                    <a:pt x="1904" y="1255"/>
                  </a:cubicBezTo>
                  <a:cubicBezTo>
                    <a:pt x="1904" y="894"/>
                    <a:pt x="1650" y="542"/>
                    <a:pt x="1250" y="542"/>
                  </a:cubicBezTo>
                  <a:cubicBezTo>
                    <a:pt x="820" y="542"/>
                    <a:pt x="596" y="894"/>
                    <a:pt x="596" y="1255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8" name="Freeform 6"/>
            <p:cNvSpPr>
              <a:spLocks/>
            </p:cNvSpPr>
            <p:nvPr userDrawn="1"/>
          </p:nvSpPr>
          <p:spPr bwMode="gray">
            <a:xfrm>
              <a:off x="1480185" y="741680"/>
              <a:ext cx="300355" cy="1686560"/>
            </a:xfrm>
            <a:custGeom>
              <a:avLst/>
              <a:gdLst>
                <a:gd name="T0" fmla="*/ 473 w 473"/>
                <a:gd name="T1" fmla="*/ 0 h 2656"/>
                <a:gd name="T2" fmla="*/ 473 w 473"/>
                <a:gd name="T3" fmla="*/ 2656 h 2656"/>
                <a:gd name="T4" fmla="*/ 0 w 473"/>
                <a:gd name="T5" fmla="*/ 2656 h 2656"/>
                <a:gd name="T6" fmla="*/ 1 w 473"/>
                <a:gd name="T7" fmla="*/ 0 h 2656"/>
                <a:gd name="T8" fmla="*/ 473 w 473"/>
                <a:gd name="T9" fmla="*/ 0 h 2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2656">
                  <a:moveTo>
                    <a:pt x="473" y="0"/>
                  </a:moveTo>
                  <a:lnTo>
                    <a:pt x="473" y="2656"/>
                  </a:lnTo>
                  <a:lnTo>
                    <a:pt x="0" y="2656"/>
                  </a:lnTo>
                  <a:lnTo>
                    <a:pt x="1" y="0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69" name="Freeform 7"/>
            <p:cNvSpPr>
              <a:spLocks/>
            </p:cNvSpPr>
            <p:nvPr userDrawn="1"/>
          </p:nvSpPr>
          <p:spPr bwMode="gray">
            <a:xfrm>
              <a:off x="1941830" y="1231900"/>
              <a:ext cx="1371600" cy="1196340"/>
            </a:xfrm>
            <a:custGeom>
              <a:avLst/>
              <a:gdLst>
                <a:gd name="T0" fmla="*/ 2160 w 2160"/>
                <a:gd name="T1" fmla="*/ 0 h 1884"/>
                <a:gd name="T2" fmla="*/ 1340 w 2160"/>
                <a:gd name="T3" fmla="*/ 1884 h 1884"/>
                <a:gd name="T4" fmla="*/ 824 w 2160"/>
                <a:gd name="T5" fmla="*/ 1884 h 1884"/>
                <a:gd name="T6" fmla="*/ 0 w 2160"/>
                <a:gd name="T7" fmla="*/ 0 h 1884"/>
                <a:gd name="T8" fmla="*/ 520 w 2160"/>
                <a:gd name="T9" fmla="*/ 0 h 1884"/>
                <a:gd name="T10" fmla="*/ 785 w 2160"/>
                <a:gd name="T11" fmla="*/ 619 h 1884"/>
                <a:gd name="T12" fmla="*/ 1082 w 2160"/>
                <a:gd name="T13" fmla="*/ 1409 h 1884"/>
                <a:gd name="T14" fmla="*/ 1375 w 2160"/>
                <a:gd name="T15" fmla="*/ 626 h 1884"/>
                <a:gd name="T16" fmla="*/ 1640 w 2160"/>
                <a:gd name="T17" fmla="*/ 0 h 1884"/>
                <a:gd name="T18" fmla="*/ 2160 w 2160"/>
                <a:gd name="T19" fmla="*/ 0 h 1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" h="1884">
                  <a:moveTo>
                    <a:pt x="2160" y="0"/>
                  </a:moveTo>
                  <a:lnTo>
                    <a:pt x="1340" y="1884"/>
                  </a:lnTo>
                  <a:lnTo>
                    <a:pt x="824" y="1884"/>
                  </a:lnTo>
                  <a:lnTo>
                    <a:pt x="0" y="0"/>
                  </a:lnTo>
                  <a:lnTo>
                    <a:pt x="520" y="0"/>
                  </a:lnTo>
                  <a:lnTo>
                    <a:pt x="785" y="619"/>
                  </a:lnTo>
                  <a:lnTo>
                    <a:pt x="1082" y="1409"/>
                  </a:lnTo>
                  <a:lnTo>
                    <a:pt x="1375" y="626"/>
                  </a:lnTo>
                  <a:lnTo>
                    <a:pt x="1640" y="0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0" name="Freeform 8"/>
            <p:cNvSpPr>
              <a:spLocks noEditPoints="1"/>
            </p:cNvSpPr>
            <p:nvPr userDrawn="1"/>
          </p:nvSpPr>
          <p:spPr bwMode="gray">
            <a:xfrm>
              <a:off x="3397249" y="1091564"/>
              <a:ext cx="1239519" cy="2075181"/>
            </a:xfrm>
            <a:custGeom>
              <a:avLst/>
              <a:gdLst>
                <a:gd name="T0" fmla="*/ 2440 w 2440"/>
                <a:gd name="T1" fmla="*/ 423 h 4199"/>
                <a:gd name="T2" fmla="*/ 2166 w 2440"/>
                <a:gd name="T3" fmla="*/ 697 h 4199"/>
                <a:gd name="T4" fmla="*/ 2436 w 2440"/>
                <a:gd name="T5" fmla="*/ 1431 h 4199"/>
                <a:gd name="T6" fmla="*/ 1929 w 2440"/>
                <a:gd name="T7" fmla="*/ 2330 h 4199"/>
                <a:gd name="T8" fmla="*/ 2426 w 2440"/>
                <a:gd name="T9" fmla="*/ 3125 h 4199"/>
                <a:gd name="T10" fmla="*/ 1220 w 2440"/>
                <a:gd name="T11" fmla="*/ 4199 h 4199"/>
                <a:gd name="T12" fmla="*/ 0 w 2440"/>
                <a:gd name="T13" fmla="*/ 3125 h 4199"/>
                <a:gd name="T14" fmla="*/ 591 w 2440"/>
                <a:gd name="T15" fmla="*/ 3125 h 4199"/>
                <a:gd name="T16" fmla="*/ 1220 w 2440"/>
                <a:gd name="T17" fmla="*/ 3643 h 4199"/>
                <a:gd name="T18" fmla="*/ 1831 w 2440"/>
                <a:gd name="T19" fmla="*/ 3125 h 4199"/>
                <a:gd name="T20" fmla="*/ 1220 w 2440"/>
                <a:gd name="T21" fmla="*/ 2642 h 4199"/>
                <a:gd name="T22" fmla="*/ 0 w 2440"/>
                <a:gd name="T23" fmla="*/ 1431 h 4199"/>
                <a:gd name="T24" fmla="*/ 1221 w 2440"/>
                <a:gd name="T25" fmla="*/ 211 h 4199"/>
                <a:gd name="T26" fmla="*/ 1697 w 2440"/>
                <a:gd name="T27" fmla="*/ 319 h 4199"/>
                <a:gd name="T28" fmla="*/ 2016 w 2440"/>
                <a:gd name="T29" fmla="*/ 0 h 4199"/>
                <a:gd name="T30" fmla="*/ 2440 w 2440"/>
                <a:gd name="T31" fmla="*/ 423 h 4199"/>
                <a:gd name="T32" fmla="*/ 591 w 2440"/>
                <a:gd name="T33" fmla="*/ 1431 h 4199"/>
                <a:gd name="T34" fmla="*/ 1220 w 2440"/>
                <a:gd name="T35" fmla="*/ 2100 h 4199"/>
                <a:gd name="T36" fmla="*/ 1846 w 2440"/>
                <a:gd name="T37" fmla="*/ 1431 h 4199"/>
                <a:gd name="T38" fmla="*/ 1221 w 2440"/>
                <a:gd name="T39" fmla="*/ 753 h 4199"/>
                <a:gd name="T40" fmla="*/ 591 w 2440"/>
                <a:gd name="T41" fmla="*/ 1431 h 4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0" h="4199">
                  <a:moveTo>
                    <a:pt x="2440" y="423"/>
                  </a:moveTo>
                  <a:cubicBezTo>
                    <a:pt x="2166" y="697"/>
                    <a:pt x="2166" y="697"/>
                    <a:pt x="2166" y="697"/>
                  </a:cubicBezTo>
                  <a:cubicBezTo>
                    <a:pt x="2329" y="910"/>
                    <a:pt x="2436" y="1168"/>
                    <a:pt x="2436" y="1431"/>
                  </a:cubicBezTo>
                  <a:cubicBezTo>
                    <a:pt x="2436" y="1729"/>
                    <a:pt x="2324" y="2149"/>
                    <a:pt x="1929" y="2330"/>
                  </a:cubicBezTo>
                  <a:cubicBezTo>
                    <a:pt x="2329" y="2530"/>
                    <a:pt x="2426" y="2818"/>
                    <a:pt x="2426" y="3125"/>
                  </a:cubicBezTo>
                  <a:cubicBezTo>
                    <a:pt x="2426" y="3789"/>
                    <a:pt x="1919" y="4199"/>
                    <a:pt x="1220" y="4199"/>
                  </a:cubicBezTo>
                  <a:cubicBezTo>
                    <a:pt x="522" y="4199"/>
                    <a:pt x="0" y="3774"/>
                    <a:pt x="0" y="3125"/>
                  </a:cubicBezTo>
                  <a:cubicBezTo>
                    <a:pt x="591" y="3125"/>
                    <a:pt x="591" y="3125"/>
                    <a:pt x="591" y="3125"/>
                  </a:cubicBezTo>
                  <a:cubicBezTo>
                    <a:pt x="591" y="3438"/>
                    <a:pt x="879" y="3643"/>
                    <a:pt x="1220" y="3643"/>
                  </a:cubicBezTo>
                  <a:cubicBezTo>
                    <a:pt x="1562" y="3643"/>
                    <a:pt x="1831" y="3457"/>
                    <a:pt x="1831" y="3125"/>
                  </a:cubicBezTo>
                  <a:cubicBezTo>
                    <a:pt x="1831" y="2793"/>
                    <a:pt x="1518" y="2642"/>
                    <a:pt x="1220" y="2642"/>
                  </a:cubicBezTo>
                  <a:cubicBezTo>
                    <a:pt x="469" y="2642"/>
                    <a:pt x="0" y="2183"/>
                    <a:pt x="0" y="1431"/>
                  </a:cubicBezTo>
                  <a:cubicBezTo>
                    <a:pt x="0" y="676"/>
                    <a:pt x="547" y="211"/>
                    <a:pt x="1221" y="211"/>
                  </a:cubicBezTo>
                  <a:cubicBezTo>
                    <a:pt x="1389" y="211"/>
                    <a:pt x="1581" y="265"/>
                    <a:pt x="1697" y="319"/>
                  </a:cubicBezTo>
                  <a:cubicBezTo>
                    <a:pt x="2016" y="0"/>
                    <a:pt x="2016" y="0"/>
                    <a:pt x="2016" y="0"/>
                  </a:cubicBezTo>
                  <a:lnTo>
                    <a:pt x="2440" y="423"/>
                  </a:lnTo>
                  <a:close/>
                  <a:moveTo>
                    <a:pt x="591" y="1431"/>
                  </a:moveTo>
                  <a:cubicBezTo>
                    <a:pt x="591" y="1851"/>
                    <a:pt x="874" y="2100"/>
                    <a:pt x="1220" y="2100"/>
                  </a:cubicBezTo>
                  <a:cubicBezTo>
                    <a:pt x="1562" y="2100"/>
                    <a:pt x="1846" y="1846"/>
                    <a:pt x="1846" y="1431"/>
                  </a:cubicBezTo>
                  <a:cubicBezTo>
                    <a:pt x="1846" y="1016"/>
                    <a:pt x="1562" y="753"/>
                    <a:pt x="1221" y="753"/>
                  </a:cubicBezTo>
                  <a:cubicBezTo>
                    <a:pt x="874" y="753"/>
                    <a:pt x="591" y="1011"/>
                    <a:pt x="591" y="1431"/>
                  </a:cubicBezTo>
                  <a:close/>
                </a:path>
              </a:pathLst>
            </a:custGeom>
            <a:solidFill>
              <a:srgbClr val="1742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1" name="Oval 9"/>
            <p:cNvSpPr>
              <a:spLocks noChangeArrowheads="1"/>
            </p:cNvSpPr>
            <p:nvPr userDrawn="1"/>
          </p:nvSpPr>
          <p:spPr bwMode="gray">
            <a:xfrm>
              <a:off x="4482465" y="-635"/>
              <a:ext cx="1277620" cy="1242695"/>
            </a:xfrm>
            <a:prstGeom prst="ellipse">
              <a:avLst/>
            </a:prstGeom>
            <a:gradFill>
              <a:gsLst>
                <a:gs pos="0">
                  <a:srgbClr val="F7B128"/>
                </a:gs>
                <a:gs pos="70000">
                  <a:srgbClr val="E30613"/>
                </a:gs>
              </a:gsLst>
              <a:lin ang="2400000" scaled="0"/>
            </a:gra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2" name="Freeform 10"/>
            <p:cNvSpPr>
              <a:spLocks/>
            </p:cNvSpPr>
            <p:nvPr userDrawn="1"/>
          </p:nvSpPr>
          <p:spPr bwMode="gray">
            <a:xfrm>
              <a:off x="5003800" y="255270"/>
              <a:ext cx="494665" cy="731520"/>
            </a:xfrm>
            <a:custGeom>
              <a:avLst/>
              <a:gdLst>
                <a:gd name="T0" fmla="*/ 451 w 779"/>
                <a:gd name="T1" fmla="*/ 573 h 1152"/>
                <a:gd name="T2" fmla="*/ 774 w 779"/>
                <a:gd name="T3" fmla="*/ 259 h 1152"/>
                <a:gd name="T4" fmla="*/ 509 w 779"/>
                <a:gd name="T5" fmla="*/ 0 h 1152"/>
                <a:gd name="T6" fmla="*/ 13 w 779"/>
                <a:gd name="T7" fmla="*/ 482 h 1152"/>
                <a:gd name="T8" fmla="*/ 94 w 779"/>
                <a:gd name="T9" fmla="*/ 562 h 1152"/>
                <a:gd name="T10" fmla="*/ 0 w 779"/>
                <a:gd name="T11" fmla="*/ 653 h 1152"/>
                <a:gd name="T12" fmla="*/ 513 w 779"/>
                <a:gd name="T13" fmla="*/ 1152 h 1152"/>
                <a:gd name="T14" fmla="*/ 779 w 779"/>
                <a:gd name="T15" fmla="*/ 893 h 1152"/>
                <a:gd name="T16" fmla="*/ 451 w 779"/>
                <a:gd name="T17" fmla="*/ 573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1152">
                  <a:moveTo>
                    <a:pt x="451" y="573"/>
                  </a:moveTo>
                  <a:lnTo>
                    <a:pt x="774" y="259"/>
                  </a:lnTo>
                  <a:lnTo>
                    <a:pt x="509" y="0"/>
                  </a:lnTo>
                  <a:lnTo>
                    <a:pt x="13" y="482"/>
                  </a:lnTo>
                  <a:lnTo>
                    <a:pt x="94" y="562"/>
                  </a:lnTo>
                  <a:lnTo>
                    <a:pt x="0" y="653"/>
                  </a:lnTo>
                  <a:lnTo>
                    <a:pt x="513" y="1152"/>
                  </a:lnTo>
                  <a:lnTo>
                    <a:pt x="779" y="893"/>
                  </a:lnTo>
                  <a:lnTo>
                    <a:pt x="451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  <p:sp>
          <p:nvSpPr>
            <p:cNvPr id="73" name="Freeform 11"/>
            <p:cNvSpPr>
              <a:spLocks/>
            </p:cNvSpPr>
            <p:nvPr userDrawn="1"/>
          </p:nvSpPr>
          <p:spPr bwMode="gray">
            <a:xfrm>
              <a:off x="4758690" y="267335"/>
              <a:ext cx="531495" cy="704850"/>
            </a:xfrm>
            <a:custGeom>
              <a:avLst/>
              <a:gdLst>
                <a:gd name="T0" fmla="*/ 304 w 837"/>
                <a:gd name="T1" fmla="*/ 554 h 1110"/>
                <a:gd name="T2" fmla="*/ 0 w 837"/>
                <a:gd name="T3" fmla="*/ 851 h 1110"/>
                <a:gd name="T4" fmla="*/ 267 w 837"/>
                <a:gd name="T5" fmla="*/ 1110 h 1110"/>
                <a:gd name="T6" fmla="*/ 837 w 837"/>
                <a:gd name="T7" fmla="*/ 554 h 1110"/>
                <a:gd name="T8" fmla="*/ 267 w 837"/>
                <a:gd name="T9" fmla="*/ 0 h 1110"/>
                <a:gd name="T10" fmla="*/ 0 w 837"/>
                <a:gd name="T11" fmla="*/ 260 h 1110"/>
                <a:gd name="T12" fmla="*/ 304 w 837"/>
                <a:gd name="T13" fmla="*/ 55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7" h="1110">
                  <a:moveTo>
                    <a:pt x="304" y="554"/>
                  </a:moveTo>
                  <a:lnTo>
                    <a:pt x="0" y="851"/>
                  </a:lnTo>
                  <a:lnTo>
                    <a:pt x="267" y="1110"/>
                  </a:lnTo>
                  <a:lnTo>
                    <a:pt x="837" y="554"/>
                  </a:lnTo>
                  <a:lnTo>
                    <a:pt x="267" y="0"/>
                  </a:lnTo>
                  <a:lnTo>
                    <a:pt x="0" y="260"/>
                  </a:lnTo>
                  <a:lnTo>
                    <a:pt x="304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5400" dist="12700" algn="l" rotWithShape="0">
                <a:srgbClr val="7E121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65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4" r:id="rId4"/>
    <p:sldLayoutId id="2147483659" r:id="rId5"/>
    <p:sldLayoutId id="2147483660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1" r:id="rId14"/>
    <p:sldLayoutId id="2147483662" r:id="rId15"/>
    <p:sldLayoutId id="2147483658" r:id="rId16"/>
  </p:sldLayoutIdLst>
  <p:hf hdr="0" dt="0"/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5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51"/>
        </a:lnSpc>
        <a:spcBef>
          <a:spcPts val="0"/>
        </a:spcBef>
        <a:buFont typeface="+mj-lt"/>
        <a:buNone/>
        <a:defRPr sz="22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296000" indent="-324000" algn="l" defTabSz="914400" rtl="0" eaLnBrk="1" latinLnBrk="0" hangingPunct="1">
        <a:lnSpc>
          <a:spcPts val="2551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29918" y="5281233"/>
            <a:ext cx="4314958" cy="980704"/>
          </a:xfrm>
        </p:spPr>
        <p:txBody>
          <a:bodyPr/>
          <a:lstStyle/>
          <a:p>
            <a:r>
              <a:rPr lang="nl-NL" dirty="0"/>
              <a:t>Projectgroep de Heilige Visite Chirurgie B5 Oost  </a:t>
            </a:r>
          </a:p>
          <a:p>
            <a:r>
              <a:rPr lang="nl-NL" dirty="0"/>
              <a:t>Datum 01-11-2021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450730" y="596063"/>
            <a:ext cx="11340000" cy="486000"/>
          </a:xfrm>
        </p:spPr>
        <p:txBody>
          <a:bodyPr>
            <a:normAutofit/>
          </a:bodyPr>
          <a:lstStyle/>
          <a:p>
            <a:r>
              <a:rPr lang="nl-NL" dirty="0"/>
              <a:t>Heilige visite Chirurgie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430778" y="1315016"/>
            <a:ext cx="11214187" cy="486000"/>
          </a:xfrm>
        </p:spPr>
        <p:txBody>
          <a:bodyPr/>
          <a:lstStyle/>
          <a:p>
            <a:r>
              <a:rPr lang="nl-NL" dirty="0"/>
              <a:t>Projectaanpak en resultaten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16" y="1747966"/>
            <a:ext cx="2306607" cy="34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3" y="912339"/>
            <a:ext cx="1444808" cy="14225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13" y="2985905"/>
            <a:ext cx="1556015" cy="163678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05" y="521565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3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77">
            <a:extLst>
              <a:ext uri="{FF2B5EF4-FFF2-40B4-BE49-F238E27FC236}">
                <a16:creationId xmlns:a16="http://schemas.microsoft.com/office/drawing/2014/main" id="{60E865BD-693F-45BF-8BE1-E575F2919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985" y="147137"/>
            <a:ext cx="1556015" cy="16367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02CF91-0B75-446C-B97F-86702DF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336" y="411790"/>
            <a:ext cx="5396830" cy="567990"/>
          </a:xfrm>
        </p:spPr>
        <p:txBody>
          <a:bodyPr>
            <a:normAutofit/>
          </a:bodyPr>
          <a:lstStyle/>
          <a:p>
            <a:r>
              <a:rPr lang="nl-NL" sz="3200" dirty="0"/>
              <a:t>Visite aan bed mét de patiënt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61F3A78-B320-423A-9A49-BEB07AFFF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3" y="2465338"/>
            <a:ext cx="1276634" cy="18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23629723-4AF4-4FF7-B442-A0C78D93396F}"/>
              </a:ext>
            </a:extLst>
          </p:cNvPr>
          <p:cNvGrpSpPr/>
          <p:nvPr/>
        </p:nvGrpSpPr>
        <p:grpSpPr>
          <a:xfrm>
            <a:off x="331742" y="733820"/>
            <a:ext cx="2054562" cy="1258887"/>
            <a:chOff x="3082106" y="0"/>
            <a:chExt cx="2054562" cy="1258887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35BB8781-3C1B-428B-B6D4-6F6F995EF2F7}"/>
                </a:ext>
              </a:extLst>
            </p:cNvPr>
            <p:cNvSpPr/>
            <p:nvPr/>
          </p:nvSpPr>
          <p:spPr>
            <a:xfrm>
              <a:off x="3082106" y="0"/>
              <a:ext cx="2054562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hthoek: afgeronde hoeken 4">
              <a:extLst>
                <a:ext uri="{FF2B5EF4-FFF2-40B4-BE49-F238E27FC236}">
                  <a16:creationId xmlns:a16="http://schemas.microsoft.com/office/drawing/2014/main" id="{AC37CAF4-932D-4E16-9720-68E891BDA90F}"/>
                </a:ext>
              </a:extLst>
            </p:cNvPr>
            <p:cNvSpPr txBox="1"/>
            <p:nvPr/>
          </p:nvSpPr>
          <p:spPr>
            <a:xfrm>
              <a:off x="3205014" y="93849"/>
              <a:ext cx="1931654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Patiëntparticipatie: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Folder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Informeren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Stimuleren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B954A2F7-BA51-4135-A753-B1251539B094}"/>
              </a:ext>
            </a:extLst>
          </p:cNvPr>
          <p:cNvGrpSpPr/>
          <p:nvPr/>
        </p:nvGrpSpPr>
        <p:grpSpPr>
          <a:xfrm>
            <a:off x="489037" y="4824677"/>
            <a:ext cx="1938822" cy="1886707"/>
            <a:chOff x="5708589" y="1679313"/>
            <a:chExt cx="1938822" cy="1886707"/>
          </a:xfrm>
        </p:grpSpPr>
        <p:sp>
          <p:nvSpPr>
            <p:cNvPr id="15" name="Rechthoek: afgeronde hoeken 14">
              <a:extLst>
                <a:ext uri="{FF2B5EF4-FFF2-40B4-BE49-F238E27FC236}">
                  <a16:creationId xmlns:a16="http://schemas.microsoft.com/office/drawing/2014/main" id="{FD9F1E07-BA7E-4046-A118-637A6D4C3FBB}"/>
                </a:ext>
              </a:extLst>
            </p:cNvPr>
            <p:cNvSpPr/>
            <p:nvPr/>
          </p:nvSpPr>
          <p:spPr>
            <a:xfrm>
              <a:off x="5708589" y="1679313"/>
              <a:ext cx="1938822" cy="188670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16" name="Rechthoek: afgeronde hoeken 4">
              <a:extLst>
                <a:ext uri="{FF2B5EF4-FFF2-40B4-BE49-F238E27FC236}">
                  <a16:creationId xmlns:a16="http://schemas.microsoft.com/office/drawing/2014/main" id="{03B12CC0-5F8F-4FD7-B071-A057CEAF018E}"/>
                </a:ext>
              </a:extLst>
            </p:cNvPr>
            <p:cNvSpPr txBox="1"/>
            <p:nvPr/>
          </p:nvSpPr>
          <p:spPr>
            <a:xfrm>
              <a:off x="5835599" y="1771413"/>
              <a:ext cx="1754620" cy="1702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Structuur: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Gegevens voor   visite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SBARR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Taakverdeling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Continuïteit artsen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F0AB4A-8B5F-476B-B005-F1514B7FB654}"/>
              </a:ext>
            </a:extLst>
          </p:cNvPr>
          <p:cNvGrpSpPr/>
          <p:nvPr/>
        </p:nvGrpSpPr>
        <p:grpSpPr>
          <a:xfrm>
            <a:off x="2790984" y="1992707"/>
            <a:ext cx="2604463" cy="1258887"/>
            <a:chOff x="2759059" y="4159779"/>
            <a:chExt cx="2604463" cy="1258887"/>
          </a:xfrm>
        </p:grpSpPr>
        <p:sp>
          <p:nvSpPr>
            <p:cNvPr id="18" name="Rechthoek: afgeronde hoeken 17">
              <a:extLst>
                <a:ext uri="{FF2B5EF4-FFF2-40B4-BE49-F238E27FC236}">
                  <a16:creationId xmlns:a16="http://schemas.microsoft.com/office/drawing/2014/main" id="{5A30E5D7-2C17-4A25-8012-C58268EB3DC1}"/>
                </a:ext>
              </a:extLst>
            </p:cNvPr>
            <p:cNvSpPr/>
            <p:nvPr/>
          </p:nvSpPr>
          <p:spPr>
            <a:xfrm>
              <a:off x="2759059" y="4159779"/>
              <a:ext cx="2604463" cy="12588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9" name="Rechthoek: afgeronde hoeken 4">
              <a:extLst>
                <a:ext uri="{FF2B5EF4-FFF2-40B4-BE49-F238E27FC236}">
                  <a16:creationId xmlns:a16="http://schemas.microsoft.com/office/drawing/2014/main" id="{BE8D07CB-91D5-4EEB-97DC-BFA5CE305DC3}"/>
                </a:ext>
              </a:extLst>
            </p:cNvPr>
            <p:cNvSpPr txBox="1"/>
            <p:nvPr/>
          </p:nvSpPr>
          <p:spPr>
            <a:xfrm>
              <a:off x="2820513" y="4221233"/>
              <a:ext cx="2481555" cy="11359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Verkorten ligduur / lagere zorgkosten: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- 6.00u lab </a:t>
              </a:r>
              <a:r>
                <a:rPr lang="nl-NL" sz="1500" kern="1200" dirty="0">
                  <a:sym typeface="Wingdings" panose="05000000000000000000" pitchFamily="2" charset="2"/>
                </a:rPr>
                <a:t> vervroegde diagnostiek / behandeling / ontslag </a:t>
              </a:r>
              <a:endParaRPr lang="nl-NL" sz="1500" kern="1200" dirty="0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DFC7BF27-861B-4322-8657-C849EA7DE107}"/>
              </a:ext>
            </a:extLst>
          </p:cNvPr>
          <p:cNvGrpSpPr/>
          <p:nvPr/>
        </p:nvGrpSpPr>
        <p:grpSpPr>
          <a:xfrm>
            <a:off x="3124433" y="3606407"/>
            <a:ext cx="1937563" cy="2271813"/>
            <a:chOff x="511059" y="1618915"/>
            <a:chExt cx="1937563" cy="2271813"/>
          </a:xfrm>
        </p:grpSpPr>
        <p:sp>
          <p:nvSpPr>
            <p:cNvPr id="21" name="Rechthoek: afgeronde hoeken 20">
              <a:extLst>
                <a:ext uri="{FF2B5EF4-FFF2-40B4-BE49-F238E27FC236}">
                  <a16:creationId xmlns:a16="http://schemas.microsoft.com/office/drawing/2014/main" id="{7B049A97-FC9F-420C-ADDD-FF29797FF9AC}"/>
                </a:ext>
              </a:extLst>
            </p:cNvPr>
            <p:cNvSpPr/>
            <p:nvPr/>
          </p:nvSpPr>
          <p:spPr>
            <a:xfrm>
              <a:off x="511059" y="1618915"/>
              <a:ext cx="1937563" cy="227181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22" name="Rechthoek: afgeronde hoeken 4">
              <a:extLst>
                <a:ext uri="{FF2B5EF4-FFF2-40B4-BE49-F238E27FC236}">
                  <a16:creationId xmlns:a16="http://schemas.microsoft.com/office/drawing/2014/main" id="{04921FF8-8F1F-4BB7-A35E-011827F729C5}"/>
                </a:ext>
              </a:extLst>
            </p:cNvPr>
            <p:cNvSpPr txBox="1"/>
            <p:nvPr/>
          </p:nvSpPr>
          <p:spPr>
            <a:xfrm>
              <a:off x="605643" y="1713499"/>
              <a:ext cx="1748395" cy="208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b="1" kern="1200" dirty="0"/>
                <a:t>Verspillingen elimineren: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Verstoringen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Op tijd aanwezig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Vaste routing 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Zakkaartjes</a:t>
              </a:r>
            </a:p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500" kern="1200" dirty="0"/>
                <a:t>- EPIC </a:t>
              </a:r>
              <a:r>
                <a:rPr lang="nl-NL" sz="1500" kern="1200" dirty="0" err="1"/>
                <a:t>smarttext</a:t>
              </a:r>
              <a:endParaRPr lang="nl-NL" sz="1500" kern="1200" dirty="0"/>
            </a:p>
          </p:txBody>
        </p:sp>
      </p:grp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8C325791-366E-4FA1-8DD4-93F8A5D284C0}"/>
              </a:ext>
            </a:extLst>
          </p:cNvPr>
          <p:cNvCxnSpPr>
            <a:cxnSpLocks/>
          </p:cNvCxnSpPr>
          <p:nvPr/>
        </p:nvCxnSpPr>
        <p:spPr>
          <a:xfrm flipV="1">
            <a:off x="1312010" y="1992708"/>
            <a:ext cx="0" cy="62944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F68AC116-B1BA-4FB6-80A7-F542550CCC9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866556" y="2622151"/>
            <a:ext cx="924428" cy="5679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13436245-DA56-46D3-9EF3-FFBB42527929}"/>
              </a:ext>
            </a:extLst>
          </p:cNvPr>
          <p:cNvCxnSpPr>
            <a:cxnSpLocks/>
          </p:cNvCxnSpPr>
          <p:nvPr/>
        </p:nvCxnSpPr>
        <p:spPr>
          <a:xfrm>
            <a:off x="1950327" y="4098101"/>
            <a:ext cx="1174106" cy="50448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75F2B575-BCC1-403D-B5A8-0F534487B3B5}"/>
              </a:ext>
            </a:extLst>
          </p:cNvPr>
          <p:cNvCxnSpPr>
            <a:cxnSpLocks/>
          </p:cNvCxnSpPr>
          <p:nvPr/>
        </p:nvCxnSpPr>
        <p:spPr>
          <a:xfrm>
            <a:off x="1312010" y="4362588"/>
            <a:ext cx="0" cy="4799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kstvak 39">
            <a:extLst>
              <a:ext uri="{FF2B5EF4-FFF2-40B4-BE49-F238E27FC236}">
                <a16:creationId xmlns:a16="http://schemas.microsoft.com/office/drawing/2014/main" id="{8E076B1D-9A59-4497-A3DE-A2A247386981}"/>
              </a:ext>
            </a:extLst>
          </p:cNvPr>
          <p:cNvSpPr txBox="1"/>
          <p:nvPr/>
        </p:nvSpPr>
        <p:spPr>
          <a:xfrm>
            <a:off x="7207869" y="2202281"/>
            <a:ext cx="3333371" cy="3585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700" b="1" dirty="0"/>
              <a:t>Literatuur: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(voorkombare) complicaties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Verlate diagnoses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Tijdwinst in het zorgproces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Efficiënte persoonsgerichte zorgverlening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Patiënttevredenheid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>
                <a:sym typeface="Wingdings" panose="05000000000000000000" pitchFamily="2" charset="2"/>
              </a:rPr>
              <a:t>Compliance patiënt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Werkplezier zorgverleners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Ligduur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700" dirty="0"/>
              <a:t>Zorgkosten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95006B-1905-4375-BD6E-F32A891B6B92}"/>
              </a:ext>
            </a:extLst>
          </p:cNvPr>
          <p:cNvCxnSpPr>
            <a:cxnSpLocks/>
          </p:cNvCxnSpPr>
          <p:nvPr/>
        </p:nvCxnSpPr>
        <p:spPr>
          <a:xfrm>
            <a:off x="4600135" y="4243012"/>
            <a:ext cx="0" cy="23915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>
            <a:extLst>
              <a:ext uri="{FF2B5EF4-FFF2-40B4-BE49-F238E27FC236}">
                <a16:creationId xmlns:a16="http://schemas.microsoft.com/office/drawing/2014/main" id="{803AC05B-9DD4-46F9-A4C0-6090BE016719}"/>
              </a:ext>
            </a:extLst>
          </p:cNvPr>
          <p:cNvCxnSpPr>
            <a:cxnSpLocks/>
          </p:cNvCxnSpPr>
          <p:nvPr/>
        </p:nvCxnSpPr>
        <p:spPr>
          <a:xfrm>
            <a:off x="10309756" y="2465338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2C6935A-644E-46B9-9111-65307D4E0A91}"/>
              </a:ext>
            </a:extLst>
          </p:cNvPr>
          <p:cNvCxnSpPr>
            <a:cxnSpLocks/>
          </p:cNvCxnSpPr>
          <p:nvPr/>
        </p:nvCxnSpPr>
        <p:spPr>
          <a:xfrm>
            <a:off x="8371242" y="5098301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6BD49C6D-106E-4384-BF2C-C5F0CF718CF2}"/>
              </a:ext>
            </a:extLst>
          </p:cNvPr>
          <p:cNvCxnSpPr>
            <a:cxnSpLocks/>
          </p:cNvCxnSpPr>
          <p:nvPr/>
        </p:nvCxnSpPr>
        <p:spPr>
          <a:xfrm>
            <a:off x="9415976" y="2766319"/>
            <a:ext cx="0" cy="300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6F8D3ED3-B71D-477A-B081-F8275CAFA1C9}"/>
              </a:ext>
            </a:extLst>
          </p:cNvPr>
          <p:cNvCxnSpPr>
            <a:cxnSpLocks/>
          </p:cNvCxnSpPr>
          <p:nvPr/>
        </p:nvCxnSpPr>
        <p:spPr>
          <a:xfrm flipV="1">
            <a:off x="9634024" y="4004079"/>
            <a:ext cx="0" cy="346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3DEB415F-CAB2-479F-8266-EADB59088E3F}"/>
              </a:ext>
            </a:extLst>
          </p:cNvPr>
          <p:cNvCxnSpPr>
            <a:cxnSpLocks/>
          </p:cNvCxnSpPr>
          <p:nvPr/>
        </p:nvCxnSpPr>
        <p:spPr>
          <a:xfrm flipV="1">
            <a:off x="9526171" y="4376026"/>
            <a:ext cx="0" cy="30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>
            <a:extLst>
              <a:ext uri="{FF2B5EF4-FFF2-40B4-BE49-F238E27FC236}">
                <a16:creationId xmlns:a16="http://schemas.microsoft.com/office/drawing/2014/main" id="{A6882266-A04C-410B-880F-404B1C270028}"/>
              </a:ext>
            </a:extLst>
          </p:cNvPr>
          <p:cNvCxnSpPr>
            <a:cxnSpLocks/>
          </p:cNvCxnSpPr>
          <p:nvPr/>
        </p:nvCxnSpPr>
        <p:spPr>
          <a:xfrm flipV="1">
            <a:off x="10168597" y="4680549"/>
            <a:ext cx="0" cy="324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>
            <a:extLst>
              <a:ext uri="{FF2B5EF4-FFF2-40B4-BE49-F238E27FC236}">
                <a16:creationId xmlns:a16="http://schemas.microsoft.com/office/drawing/2014/main" id="{A62CE322-723E-4368-8267-A1D850F5D07E}"/>
              </a:ext>
            </a:extLst>
          </p:cNvPr>
          <p:cNvCxnSpPr>
            <a:cxnSpLocks/>
          </p:cNvCxnSpPr>
          <p:nvPr/>
        </p:nvCxnSpPr>
        <p:spPr>
          <a:xfrm>
            <a:off x="8732511" y="5344367"/>
            <a:ext cx="0" cy="324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ijl: rechts 76">
            <a:extLst>
              <a:ext uri="{FF2B5EF4-FFF2-40B4-BE49-F238E27FC236}">
                <a16:creationId xmlns:a16="http://schemas.microsoft.com/office/drawing/2014/main" id="{F72FFB11-022E-42CF-9B4F-D1D08BE87556}"/>
              </a:ext>
            </a:extLst>
          </p:cNvPr>
          <p:cNvSpPr/>
          <p:nvPr/>
        </p:nvSpPr>
        <p:spPr>
          <a:xfrm>
            <a:off x="5655212" y="3429000"/>
            <a:ext cx="1371079" cy="947026"/>
          </a:xfrm>
          <a:prstGeom prst="rightArrow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30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F2C94-B893-4C00-9F38-5677C804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00" y="365526"/>
            <a:ext cx="11325599" cy="444500"/>
          </a:xfrm>
        </p:spPr>
        <p:txBody>
          <a:bodyPr>
            <a:normAutofit/>
          </a:bodyPr>
          <a:lstStyle/>
          <a:p>
            <a:r>
              <a:rPr lang="nl-NL" sz="3600" dirty="0"/>
              <a:t>Resultaat: winst in kwaliteit en efficiëntie</a:t>
            </a:r>
          </a:p>
        </p:txBody>
      </p:sp>
      <p:graphicFrame>
        <p:nvGraphicFramePr>
          <p:cNvPr id="25" name="Tijdelijke aanduiding voor inhoud 24">
            <a:extLst>
              <a:ext uri="{FF2B5EF4-FFF2-40B4-BE49-F238E27FC236}">
                <a16:creationId xmlns:a16="http://schemas.microsoft.com/office/drawing/2014/main" id="{82C2EA07-E2D1-4577-BE5B-0D088B42A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618006"/>
              </p:ext>
            </p:extLst>
          </p:nvPr>
        </p:nvGraphicFramePr>
        <p:xfrm>
          <a:off x="419387" y="875775"/>
          <a:ext cx="7318912" cy="25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ep 5">
            <a:extLst>
              <a:ext uri="{FF2B5EF4-FFF2-40B4-BE49-F238E27FC236}">
                <a16:creationId xmlns:a16="http://schemas.microsoft.com/office/drawing/2014/main" id="{E76541FE-8112-4AC8-8198-A654259B19B9}"/>
              </a:ext>
            </a:extLst>
          </p:cNvPr>
          <p:cNvGrpSpPr/>
          <p:nvPr/>
        </p:nvGrpSpPr>
        <p:grpSpPr>
          <a:xfrm>
            <a:off x="270079" y="3455111"/>
            <a:ext cx="3567996" cy="2890484"/>
            <a:chOff x="307772" y="2364942"/>
            <a:chExt cx="3039036" cy="2890484"/>
          </a:xfrm>
        </p:grpSpPr>
        <p:sp>
          <p:nvSpPr>
            <p:cNvPr id="7" name="Rechthoek: afgeronde bovenhoeken 6">
              <a:extLst>
                <a:ext uri="{FF2B5EF4-FFF2-40B4-BE49-F238E27FC236}">
                  <a16:creationId xmlns:a16="http://schemas.microsoft.com/office/drawing/2014/main" id="{26B49A5F-5808-4AB8-99F4-E17214667288}"/>
                </a:ext>
              </a:extLst>
            </p:cNvPr>
            <p:cNvSpPr/>
            <p:nvPr/>
          </p:nvSpPr>
          <p:spPr>
            <a:xfrm rot="10800000">
              <a:off x="335887" y="2364942"/>
              <a:ext cx="2901626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hthoek: afgeronde bovenhoeken 4">
              <a:extLst>
                <a:ext uri="{FF2B5EF4-FFF2-40B4-BE49-F238E27FC236}">
                  <a16:creationId xmlns:a16="http://schemas.microsoft.com/office/drawing/2014/main" id="{1400B8C6-C005-45BB-9B24-AA044C16E99B}"/>
                </a:ext>
              </a:extLst>
            </p:cNvPr>
            <p:cNvSpPr txBox="1"/>
            <p:nvPr/>
          </p:nvSpPr>
          <p:spPr>
            <a:xfrm>
              <a:off x="307772" y="2443104"/>
              <a:ext cx="3039036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500" kern="1200" dirty="0"/>
                <a:t>Patiënt wordt geholpen 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1500" kern="1200" dirty="0"/>
                <a:t>      zich voor te bereiden ▲36%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Patiënt beter voorbereid ▲33%</a:t>
              </a:r>
            </a:p>
            <a:p>
              <a:pPr marL="285750" lvl="0" indent="-285750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Patiënt kan vragen stellen ▲25%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</a:t>
              </a:r>
              <a:r>
                <a:rPr lang="nl-NL" sz="1600" kern="1200" dirty="0"/>
                <a:t>atiënt wordt betrokken ▲27%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</a:t>
              </a:r>
              <a:r>
                <a:rPr lang="nl-NL" sz="1600" kern="1200" dirty="0"/>
                <a:t>atiënt is geïnformeerd en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kent het beleid▲35%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500" kern="1200" dirty="0"/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EB34E9C6-1EAF-455F-B89E-19813F534B96}"/>
              </a:ext>
            </a:extLst>
          </p:cNvPr>
          <p:cNvGrpSpPr/>
          <p:nvPr/>
        </p:nvGrpSpPr>
        <p:grpSpPr>
          <a:xfrm>
            <a:off x="4170304" y="3468227"/>
            <a:ext cx="3567995" cy="2890484"/>
            <a:chOff x="3496274" y="2364942"/>
            <a:chExt cx="3515165" cy="2890484"/>
          </a:xfrm>
        </p:grpSpPr>
        <p:sp>
          <p:nvSpPr>
            <p:cNvPr id="10" name="Rechthoek: afgeronde bovenhoeken 9">
              <a:extLst>
                <a:ext uri="{FF2B5EF4-FFF2-40B4-BE49-F238E27FC236}">
                  <a16:creationId xmlns:a16="http://schemas.microsoft.com/office/drawing/2014/main" id="{AE65D97C-30DB-437E-88FF-DAE6FDD53FF1}"/>
                </a:ext>
              </a:extLst>
            </p:cNvPr>
            <p:cNvSpPr/>
            <p:nvPr/>
          </p:nvSpPr>
          <p:spPr>
            <a:xfrm rot="10800000">
              <a:off x="3508895" y="2364942"/>
              <a:ext cx="3502544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hoek: afgeronde bovenhoeken 4">
              <a:extLst>
                <a:ext uri="{FF2B5EF4-FFF2-40B4-BE49-F238E27FC236}">
                  <a16:creationId xmlns:a16="http://schemas.microsoft.com/office/drawing/2014/main" id="{B5845AAA-1CD5-471E-80C7-FC27FDFD9D64}"/>
                </a:ext>
              </a:extLst>
            </p:cNvPr>
            <p:cNvSpPr txBox="1"/>
            <p:nvPr/>
          </p:nvSpPr>
          <p:spPr>
            <a:xfrm>
              <a:off x="3496274" y="2383798"/>
              <a:ext cx="3324760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VPK hebben beter beeld van</a:t>
              </a:r>
            </a:p>
            <a:p>
              <a:pPr marL="0" lvl="0" indent="0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status patiënt 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Betere inbreng van </a:t>
              </a:r>
              <a:r>
                <a:rPr lang="nl-NL" sz="1600" kern="1200" dirty="0" err="1"/>
                <a:t>vpk</a:t>
              </a:r>
              <a:endParaRPr lang="nl-NL" sz="1600" kern="1200" dirty="0"/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Er wordt beter geluisterd naar 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elkaar en samenwerking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 verloopt prettiger ▲21%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Beleid en acties zijn   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ts val="400"/>
                </a:spcBef>
                <a:spcAft>
                  <a:spcPts val="600"/>
                </a:spcAft>
                <a:buNone/>
              </a:pPr>
              <a:r>
                <a:rPr lang="nl-NL" sz="1600" kern="1200" dirty="0"/>
                <a:t>    voor zorgteam duidelijker ▲18%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600" kern="1200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9B26441D-04C8-45C6-AF3B-1BE91EE24A38}"/>
              </a:ext>
            </a:extLst>
          </p:cNvPr>
          <p:cNvGrpSpPr/>
          <p:nvPr/>
        </p:nvGrpSpPr>
        <p:grpSpPr>
          <a:xfrm>
            <a:off x="8190804" y="3478883"/>
            <a:ext cx="3567995" cy="2890484"/>
            <a:chOff x="7282820" y="2364942"/>
            <a:chExt cx="3432935" cy="2890484"/>
          </a:xfrm>
        </p:grpSpPr>
        <p:sp>
          <p:nvSpPr>
            <p:cNvPr id="13" name="Rechthoek: afgeronde bovenhoeken 12">
              <a:extLst>
                <a:ext uri="{FF2B5EF4-FFF2-40B4-BE49-F238E27FC236}">
                  <a16:creationId xmlns:a16="http://schemas.microsoft.com/office/drawing/2014/main" id="{E06B138B-D007-4CF7-8297-02F6E68BEE24}"/>
                </a:ext>
              </a:extLst>
            </p:cNvPr>
            <p:cNvSpPr/>
            <p:nvPr/>
          </p:nvSpPr>
          <p:spPr>
            <a:xfrm rot="10800000">
              <a:off x="7282820" y="2364942"/>
              <a:ext cx="3432935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hoek: afgeronde bovenhoeken 4">
              <a:extLst>
                <a:ext uri="{FF2B5EF4-FFF2-40B4-BE49-F238E27FC236}">
                  <a16:creationId xmlns:a16="http://schemas.microsoft.com/office/drawing/2014/main" id="{A4D6446C-551B-42DB-B346-A34D875DA792}"/>
                </a:ext>
              </a:extLst>
            </p:cNvPr>
            <p:cNvSpPr txBox="1"/>
            <p:nvPr/>
          </p:nvSpPr>
          <p:spPr>
            <a:xfrm>
              <a:off x="7282820" y="2397652"/>
              <a:ext cx="3432935" cy="2801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Minder tijdsverspilling door wachten op </a:t>
              </a:r>
              <a:r>
                <a:rPr lang="nl-NL" sz="1600" kern="1200" dirty="0" err="1"/>
                <a:t>vpk</a:t>
              </a:r>
              <a:r>
                <a:rPr lang="nl-NL" sz="1600" kern="1200" dirty="0"/>
                <a:t> /arts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Minder verstoringen ▼29% 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Tevredenheid visite lopen ▲29%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dirty="0"/>
                <a:t>Patiënt voelt zich zekerder in contact met arts </a:t>
              </a:r>
              <a:r>
                <a:rPr lang="nl-NL" sz="1600" kern="1200" dirty="0"/>
                <a:t>▲13%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1600" kern="1200" dirty="0"/>
                <a:t>Meer samen be</a:t>
              </a:r>
              <a:r>
                <a:rPr lang="nl-NL" sz="1600" dirty="0"/>
                <a:t>slissen; patiënt is partner </a:t>
              </a:r>
              <a:r>
                <a:rPr lang="nl-NL" sz="1600" kern="1200" dirty="0"/>
                <a:t>▲12%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l-NL" sz="1400" kern="1200" dirty="0"/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400" kern="1200" dirty="0"/>
                <a:t> 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4A67ABDF-D257-428A-930B-83BE8422A5EA}"/>
              </a:ext>
            </a:extLst>
          </p:cNvPr>
          <p:cNvGrpSpPr/>
          <p:nvPr/>
        </p:nvGrpSpPr>
        <p:grpSpPr>
          <a:xfrm>
            <a:off x="7483830" y="952393"/>
            <a:ext cx="3518821" cy="1088112"/>
            <a:chOff x="7282820" y="2405539"/>
            <a:chExt cx="3432935" cy="2890484"/>
          </a:xfrm>
        </p:grpSpPr>
        <p:sp>
          <p:nvSpPr>
            <p:cNvPr id="16" name="Rechthoek: afgeronde bovenhoeken 15">
              <a:extLst>
                <a:ext uri="{FF2B5EF4-FFF2-40B4-BE49-F238E27FC236}">
                  <a16:creationId xmlns:a16="http://schemas.microsoft.com/office/drawing/2014/main" id="{5AAB3022-3B07-437E-B7EA-88AA5AB0E8CD}"/>
                </a:ext>
              </a:extLst>
            </p:cNvPr>
            <p:cNvSpPr/>
            <p:nvPr/>
          </p:nvSpPr>
          <p:spPr>
            <a:xfrm rot="10800000">
              <a:off x="7282820" y="2405539"/>
              <a:ext cx="3432935" cy="2890484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hoek: afgeronde bovenhoeken 4">
              <a:extLst>
                <a:ext uri="{FF2B5EF4-FFF2-40B4-BE49-F238E27FC236}">
                  <a16:creationId xmlns:a16="http://schemas.microsoft.com/office/drawing/2014/main" id="{B7824E35-6D17-4334-ACE0-06F14B134AD2}"/>
                </a:ext>
              </a:extLst>
            </p:cNvPr>
            <p:cNvSpPr txBox="1"/>
            <p:nvPr/>
          </p:nvSpPr>
          <p:spPr>
            <a:xfrm>
              <a:off x="7282820" y="2453834"/>
              <a:ext cx="3432935" cy="92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r>
                <a:rPr lang="nl-NL" sz="2200" dirty="0"/>
                <a:t>Totale tijdswinst is </a:t>
              </a:r>
              <a:r>
                <a:rPr lang="nl-NL" sz="2400" b="1" dirty="0">
                  <a:solidFill>
                    <a:srgbClr val="00B050"/>
                  </a:solidFill>
                </a:rPr>
                <a:t>42 min </a:t>
              </a:r>
              <a:r>
                <a:rPr lang="nl-NL" sz="2200" dirty="0"/>
                <a:t>bij visite van 20 patiënten</a:t>
              </a:r>
              <a:endParaRPr lang="nl-NL" sz="2200" dirty="0">
                <a:solidFill>
                  <a:srgbClr val="FF0000"/>
                </a:solidFill>
              </a:endParaRPr>
            </a:p>
            <a:p>
              <a:endParaRPr lang="nl-NL" sz="1400" dirty="0"/>
            </a:p>
          </p:txBody>
        </p:sp>
      </p:grpSp>
      <p:pic>
        <p:nvPicPr>
          <p:cNvPr id="1026" name="Picture 2" descr="Whitepaper Van tijdsdruk naar tijdwinst - Human Resource">
            <a:extLst>
              <a:ext uri="{FF2B5EF4-FFF2-40B4-BE49-F238E27FC236}">
                <a16:creationId xmlns:a16="http://schemas.microsoft.com/office/drawing/2014/main" id="{CCF48988-A888-457F-91DF-8BED8E11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14" y="-40343"/>
            <a:ext cx="1415160" cy="14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1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Dank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1102399404"/>
      </p:ext>
    </p:extLst>
  </p:cSld>
  <p:clrMapOvr>
    <a:masterClrMapping/>
  </p:clrMapOvr>
</p:sld>
</file>

<file path=ppt/theme/theme1.xml><?xml version="1.0" encoding="utf-8"?>
<a:theme xmlns:a="http://schemas.openxmlformats.org/drawingml/2006/main" name="OLVG">
  <a:themeElements>
    <a:clrScheme name="OLVG">
      <a:dk1>
        <a:srgbClr val="17438B"/>
      </a:dk1>
      <a:lt1>
        <a:srgbClr val="FFFFFF"/>
      </a:lt1>
      <a:dk2>
        <a:srgbClr val="3C3C3C"/>
      </a:dk2>
      <a:lt2>
        <a:srgbClr val="FFFFFF"/>
      </a:lt2>
      <a:accent1>
        <a:srgbClr val="17438B"/>
      </a:accent1>
      <a:accent2>
        <a:srgbClr val="E30917"/>
      </a:accent2>
      <a:accent3>
        <a:srgbClr val="E1CAB9"/>
      </a:accent3>
      <a:accent4>
        <a:srgbClr val="3C3C3C"/>
      </a:accent4>
      <a:accent5>
        <a:srgbClr val="7D8189"/>
      </a:accent5>
      <a:accent6>
        <a:srgbClr val="FFDD04"/>
      </a:accent6>
      <a:hlink>
        <a:srgbClr val="17438B"/>
      </a:hlink>
      <a:folHlink>
        <a:srgbClr val="E30917"/>
      </a:folHlink>
    </a:clrScheme>
    <a:fontScheme name="OLV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VG_PowerPoint_16x9.potx" id="{8FE49C30-B9AD-4DAF-AB2C-0FD9D8E62C69}" vid="{2531B20F-CC78-428B-9016-39F3810A8D8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CFFA0E3617141AEB360AB81508546" ma:contentTypeVersion="15" ma:contentTypeDescription="Create a new document." ma:contentTypeScope="" ma:versionID="70fcbf2d9d8da9724e357b71b37d1d08">
  <xsd:schema xmlns:xsd="http://www.w3.org/2001/XMLSchema" xmlns:xs="http://www.w3.org/2001/XMLSchema" xmlns:p="http://schemas.microsoft.com/office/2006/metadata/properties" xmlns:ns2="27c2f769-47a8-4b68-86b4-d78551aa356c" xmlns:ns3="2fb51d68-823b-4058-b355-b5fa638549c4" xmlns:ns4="3a65966a-6c18-4f65-af41-c48461925448" targetNamespace="http://schemas.microsoft.com/office/2006/metadata/properties" ma:root="true" ma:fieldsID="8faf2666983fe0f72359124a9eb2b19b" ns2:_="" ns3:_="" ns4:_="">
    <xsd:import namespace="27c2f769-47a8-4b68-86b4-d78551aa356c"/>
    <xsd:import namespace="2fb51d68-823b-4058-b355-b5fa638549c4"/>
    <xsd:import namespace="3a65966a-6c18-4f65-af41-c484619254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c2f769-47a8-4b68-86b4-d78551aa35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53940b5-3134-4203-af87-55f8910207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51d68-823b-4058-b355-b5fa63854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5966a-6c18-4f65-af41-c4846192544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75c7fa3-829c-4275-b6e9-f4520ada7cba}" ma:internalName="TaxCatchAll" ma:showField="CatchAllData" ma:web="2fb51d68-823b-4058-b355-b5fa638549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65966a-6c18-4f65-af41-c48461925448" xsi:nil="true"/>
    <lcf76f155ced4ddcb4097134ff3c332f xmlns="27c2f769-47a8-4b68-86b4-d78551aa356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3C696E-F14C-45D0-9D11-DD17B00016FA}"/>
</file>

<file path=customXml/itemProps2.xml><?xml version="1.0" encoding="utf-8"?>
<ds:datastoreItem xmlns:ds="http://schemas.openxmlformats.org/officeDocument/2006/customXml" ds:itemID="{C5A83A26-F045-42EC-81DB-FB1879222CE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71d0f51-4082-4416-98b2-fca984d3059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CF440F-99F3-4474-9FF0-FEF2BE4D6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253</Words>
  <Application>Microsoft Office PowerPoint</Application>
  <PresentationFormat>Breedbeeld</PresentationFormat>
  <Paragraphs>60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</vt:lpstr>
      <vt:lpstr>OLVG</vt:lpstr>
      <vt:lpstr>Heilige visite Chirurgie</vt:lpstr>
      <vt:lpstr>Visite aan bed mét de patiënt</vt:lpstr>
      <vt:lpstr>Resultaat: winst in kwaliteit en efficiëntie</vt:lpstr>
      <vt:lpstr>PowerPoint-presentatie</vt:lpstr>
    </vt:vector>
  </TitlesOfParts>
  <Company>OLVG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Kernteam Kwaliteit 24-09-2018</dc:title>
  <dc:subject>Template voor een PowerPoint 16x9 presentatie</dc:subject>
  <dc:creator>Thijs Ballast</dc:creator>
  <dc:description>v1.0.2</dc:description>
  <cp:lastModifiedBy>Bocxe, Peter</cp:lastModifiedBy>
  <cp:revision>368</cp:revision>
  <cp:lastPrinted>2018-09-24T09:40:22Z</cp:lastPrinted>
  <dcterms:created xsi:type="dcterms:W3CDTF">2016-06-01T10:32:51Z</dcterms:created>
  <dcterms:modified xsi:type="dcterms:W3CDTF">2021-10-31T15:08:14Z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0x010100ACFCFFA0E3617141AEB360AB81508546</vt:lpwstr>
  </property>
  <property fmtid="{D5CDD505-2E9C-101B-9397-08002B2CF9AE}" pid="3" name="Bijlage bij vergadering van...">
    <vt:lpwstr>N.v.t.</vt:lpwstr>
  </property>
  <property fmtid="{D5CDD505-2E9C-101B-9397-08002B2CF9AE}" pid="4" name="Onderwerp">
    <vt:lpwstr>Communicatie</vt:lpwstr>
  </property>
  <property fmtid="{D5CDD505-2E9C-101B-9397-08002B2CF9AE}" pid="5" name="Maand">
    <vt:lpwstr>September</vt:lpwstr>
  </property>
  <property fmtid="{D5CDD505-2E9C-101B-9397-08002B2CF9AE}" pid="6" name="Order">
    <vt:r8>2000</vt:r8>
  </property>
  <property fmtid="{D5CDD505-2E9C-101B-9397-08002B2CF9AE}" pid="7" name="Overlegdatum">
    <vt:lpwstr>nvt</vt:lpwstr>
  </property>
  <property fmtid="{D5CDD505-2E9C-101B-9397-08002B2CF9AE}" pid="8" name="Jaar">
    <vt:lpwstr>2020</vt:lpwstr>
  </property>
  <property fmtid="{D5CDD505-2E9C-101B-9397-08002B2CF9AE}" pid="9" name="Type document">
    <vt:lpwstr>Presentatie</vt:lpwstr>
  </property>
  <property fmtid="{D5CDD505-2E9C-101B-9397-08002B2CF9AE}" pid="10" name="MediaServiceImageTags">
    <vt:lpwstr/>
  </property>
</Properties>
</file>